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e318cec3ea42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872c8878b140fb"/>
  </p:sldMasterIdLst>
  <p:sldIdLst>
    <p:sldId xmlns:r="http://schemas.openxmlformats.org/officeDocument/2006/relationships" id="256" r:id="Rf6c5976acc4f4038"/>
    <p:sldId xmlns:r="http://schemas.openxmlformats.org/officeDocument/2006/relationships" id="257" r:id="R79b546c10ebe429c"/>
    <p:sldId xmlns:r="http://schemas.openxmlformats.org/officeDocument/2006/relationships" id="258" r:id="Rbf54fb3cdd794cf8"/>
    <p:sldId xmlns:r="http://schemas.openxmlformats.org/officeDocument/2006/relationships" id="259" r:id="Rd5af12a2ce3e45fb"/>
    <p:sldId xmlns:r="http://schemas.openxmlformats.org/officeDocument/2006/relationships" id="260" r:id="R94638c240d0a4bf0"/>
    <p:sldId xmlns:r="http://schemas.openxmlformats.org/officeDocument/2006/relationships" id="261" r:id="Ra9a69f6d7ff1467b"/>
    <p:sldId xmlns:r="http://schemas.openxmlformats.org/officeDocument/2006/relationships" id="262" r:id="Rc1caf19b61484e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72c8878b140fb" /><Relationship Type="http://schemas.openxmlformats.org/officeDocument/2006/relationships/slide" Target="/ppt/slides/slide1.xml" Id="Rf6c5976acc4f4038" /><Relationship Type="http://schemas.openxmlformats.org/officeDocument/2006/relationships/slide" Target="/ppt/slides/slide2.xml" Id="R79b546c10ebe429c" /><Relationship Type="http://schemas.openxmlformats.org/officeDocument/2006/relationships/slide" Target="/ppt/slides/slide3.xml" Id="Rbf54fb3cdd794cf8" /><Relationship Type="http://schemas.openxmlformats.org/officeDocument/2006/relationships/slide" Target="/ppt/slides/slide4.xml" Id="Rd5af12a2ce3e45fb" /><Relationship Type="http://schemas.openxmlformats.org/officeDocument/2006/relationships/slide" Target="/ppt/slides/slide5.xml" Id="R94638c240d0a4bf0" /><Relationship Type="http://schemas.openxmlformats.org/officeDocument/2006/relationships/slide" Target="/ppt/slides/slide6.xml" Id="Ra9a69f6d7ff1467b" /><Relationship Type="http://schemas.openxmlformats.org/officeDocument/2006/relationships/slide" Target="/ppt/slides/slide7.xml" Id="Rc1caf19b61484e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762f5492da4c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e42667df14b09" /><Relationship Type="http://schemas.openxmlformats.org/officeDocument/2006/relationships/theme" Target="/ppt/slideMasters/theme/theme1.xml" Id="Rbc7de7a9a6a04e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fe42667df14b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a0910117843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b694a2d2440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abd12f2f440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51ba1311e46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b2788dbe74d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c044da30944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f184dcf7142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