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8421ff0d2345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67ceed963a44ce"/>
  </p:sldMasterIdLst>
  <p:sldIdLst>
    <p:sldId xmlns:r="http://schemas.openxmlformats.org/officeDocument/2006/relationships" id="256" r:id="R9d010519bd904fcc"/>
    <p:sldId xmlns:r="http://schemas.openxmlformats.org/officeDocument/2006/relationships" id="257" r:id="Rc928a4d83eb14192"/>
    <p:sldId xmlns:r="http://schemas.openxmlformats.org/officeDocument/2006/relationships" id="258" r:id="R1861f398a5104dfc"/>
    <p:sldId xmlns:r="http://schemas.openxmlformats.org/officeDocument/2006/relationships" id="259" r:id="Rc8f5fb5cc4c84f53"/>
    <p:sldId xmlns:r="http://schemas.openxmlformats.org/officeDocument/2006/relationships" id="260" r:id="Rfd1a30e704094db7"/>
    <p:sldId xmlns:r="http://schemas.openxmlformats.org/officeDocument/2006/relationships" id="261" r:id="Re5eac952906d47a3"/>
    <p:sldId xmlns:r="http://schemas.openxmlformats.org/officeDocument/2006/relationships" id="262" r:id="R6a9c65bca8104d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67ceed963a44ce" /><Relationship Type="http://schemas.openxmlformats.org/officeDocument/2006/relationships/slide" Target="/ppt/slides/slide1.xml" Id="R9d010519bd904fcc" /><Relationship Type="http://schemas.openxmlformats.org/officeDocument/2006/relationships/slide" Target="/ppt/slides/slide2.xml" Id="Rc928a4d83eb14192" /><Relationship Type="http://schemas.openxmlformats.org/officeDocument/2006/relationships/slide" Target="/ppt/slides/slide3.xml" Id="R1861f398a5104dfc" /><Relationship Type="http://schemas.openxmlformats.org/officeDocument/2006/relationships/slide" Target="/ppt/slides/slide4.xml" Id="Rc8f5fb5cc4c84f53" /><Relationship Type="http://schemas.openxmlformats.org/officeDocument/2006/relationships/slide" Target="/ppt/slides/slide5.xml" Id="Rfd1a30e704094db7" /><Relationship Type="http://schemas.openxmlformats.org/officeDocument/2006/relationships/slide" Target="/ppt/slides/slide6.xml" Id="Re5eac952906d47a3" /><Relationship Type="http://schemas.openxmlformats.org/officeDocument/2006/relationships/slide" Target="/ppt/slides/slide7.xml" Id="R6a9c65bca8104d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bc2b4b885946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5901b8720440a" /><Relationship Type="http://schemas.openxmlformats.org/officeDocument/2006/relationships/theme" Target="/ppt/slideMasters/theme/theme1.xml" Id="Rdd55112a0c9744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25901b872044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d4f0b000147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fa904e9c34b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85c33c93b46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943ed82ea41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381fd3eaf4d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c0dd744f744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68ee2d4b14e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ORH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ORH INVESTERING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346 672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822 884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833 913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OVE REIN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926 088 041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