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cc2c33041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8790a90854daf"/>
  </p:sldMasterIdLst>
  <p:sldIdLst>
    <p:sldId xmlns:r="http://schemas.openxmlformats.org/officeDocument/2006/relationships" id="256" r:id="Rf65fad3d3fdc4444"/>
    <p:sldId xmlns:r="http://schemas.openxmlformats.org/officeDocument/2006/relationships" id="257" r:id="R14f0fff0e307498b"/>
    <p:sldId xmlns:r="http://schemas.openxmlformats.org/officeDocument/2006/relationships" id="258" r:id="R3c32063c82d648af"/>
    <p:sldId xmlns:r="http://schemas.openxmlformats.org/officeDocument/2006/relationships" id="259" r:id="R1edd818b5d8b4153"/>
    <p:sldId xmlns:r="http://schemas.openxmlformats.org/officeDocument/2006/relationships" id="260" r:id="R5b4c929878ea4347"/>
    <p:sldId xmlns:r="http://schemas.openxmlformats.org/officeDocument/2006/relationships" id="261" r:id="R7cafccd573ea4eac"/>
    <p:sldId xmlns:r="http://schemas.openxmlformats.org/officeDocument/2006/relationships" id="262" r:id="R19ee81b23ecd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8790a90854daf" /><Relationship Type="http://schemas.openxmlformats.org/officeDocument/2006/relationships/slide" Target="/ppt/slides/slide1.xml" Id="Rf65fad3d3fdc4444" /><Relationship Type="http://schemas.openxmlformats.org/officeDocument/2006/relationships/slide" Target="/ppt/slides/slide2.xml" Id="R14f0fff0e307498b" /><Relationship Type="http://schemas.openxmlformats.org/officeDocument/2006/relationships/slide" Target="/ppt/slides/slide3.xml" Id="R3c32063c82d648af" /><Relationship Type="http://schemas.openxmlformats.org/officeDocument/2006/relationships/slide" Target="/ppt/slides/slide4.xml" Id="R1edd818b5d8b4153" /><Relationship Type="http://schemas.openxmlformats.org/officeDocument/2006/relationships/slide" Target="/ppt/slides/slide5.xml" Id="R5b4c929878ea4347" /><Relationship Type="http://schemas.openxmlformats.org/officeDocument/2006/relationships/slide" Target="/ppt/slides/slide6.xml" Id="R7cafccd573ea4eac" /><Relationship Type="http://schemas.openxmlformats.org/officeDocument/2006/relationships/slide" Target="/ppt/slides/slide7.xml" Id="R19ee81b23ecd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ed91afd72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30fe1af8348e4" /><Relationship Type="http://schemas.openxmlformats.org/officeDocument/2006/relationships/theme" Target="/ppt/slideMasters/theme/theme1.xml" Id="Rc40f813f643f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630fe1af83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4d3098b5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0d035c400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1831809e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86597daaf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f744956dc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146bc20794e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5da92a8d6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