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ce4d43af414c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222a2827364440"/>
  </p:sldMasterIdLst>
  <p:sldIdLst>
    <p:sldId xmlns:r="http://schemas.openxmlformats.org/officeDocument/2006/relationships" id="256" r:id="Rb71bafc2eedd4a53"/>
    <p:sldId xmlns:r="http://schemas.openxmlformats.org/officeDocument/2006/relationships" id="257" r:id="Rb42e121f046d45fb"/>
    <p:sldId xmlns:r="http://schemas.openxmlformats.org/officeDocument/2006/relationships" id="258" r:id="R2f820c867ad247d6"/>
    <p:sldId xmlns:r="http://schemas.openxmlformats.org/officeDocument/2006/relationships" id="259" r:id="Ref8e87260806411c"/>
    <p:sldId xmlns:r="http://schemas.openxmlformats.org/officeDocument/2006/relationships" id="260" r:id="Rab8bb3bf1dac4d6b"/>
    <p:sldId xmlns:r="http://schemas.openxmlformats.org/officeDocument/2006/relationships" id="261" r:id="R0629c6e058be4f8d"/>
    <p:sldId xmlns:r="http://schemas.openxmlformats.org/officeDocument/2006/relationships" id="262" r:id="R9fa4e4e25b4547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222a2827364440" /><Relationship Type="http://schemas.openxmlformats.org/officeDocument/2006/relationships/slide" Target="/ppt/slides/slide1.xml" Id="Rb71bafc2eedd4a53" /><Relationship Type="http://schemas.openxmlformats.org/officeDocument/2006/relationships/slide" Target="/ppt/slides/slide2.xml" Id="Rb42e121f046d45fb" /><Relationship Type="http://schemas.openxmlformats.org/officeDocument/2006/relationships/slide" Target="/ppt/slides/slide3.xml" Id="R2f820c867ad247d6" /><Relationship Type="http://schemas.openxmlformats.org/officeDocument/2006/relationships/slide" Target="/ppt/slides/slide4.xml" Id="Ref8e87260806411c" /><Relationship Type="http://schemas.openxmlformats.org/officeDocument/2006/relationships/slide" Target="/ppt/slides/slide5.xml" Id="Rab8bb3bf1dac4d6b" /><Relationship Type="http://schemas.openxmlformats.org/officeDocument/2006/relationships/slide" Target="/ppt/slides/slide6.xml" Id="R0629c6e058be4f8d" /><Relationship Type="http://schemas.openxmlformats.org/officeDocument/2006/relationships/slide" Target="/ppt/slides/slide7.xml" Id="R9fa4e4e25b4547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158f41de324b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7cf2ebdb6439b" /><Relationship Type="http://schemas.openxmlformats.org/officeDocument/2006/relationships/theme" Target="/ppt/slideMasters/theme/theme1.xml" Id="Re769040e57694b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c7cf2ebdb643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1965bde7c47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56a0fb60148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9b8a2a9d44c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4d753699244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647ffed7f4b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c8a3f543941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5368f230d49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KAPPVEIEN 11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KAPPVEIEN 11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1 128 546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1 690 948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1 909 067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TUSVIK HANS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Petter Tusvik, Kappveien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926 201 719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