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95fe274c9446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77512d9ef64b14"/>
  </p:sldMasterIdLst>
  <p:sldIdLst>
    <p:sldId xmlns:r="http://schemas.openxmlformats.org/officeDocument/2006/relationships" id="256" r:id="R93f1fcc2a2694454"/>
    <p:sldId xmlns:r="http://schemas.openxmlformats.org/officeDocument/2006/relationships" id="257" r:id="Ra04754b7c6614782"/>
    <p:sldId xmlns:r="http://schemas.openxmlformats.org/officeDocument/2006/relationships" id="258" r:id="Rcc8d89efed05452d"/>
    <p:sldId xmlns:r="http://schemas.openxmlformats.org/officeDocument/2006/relationships" id="259" r:id="R835d84b0b47c4af4"/>
    <p:sldId xmlns:r="http://schemas.openxmlformats.org/officeDocument/2006/relationships" id="260" r:id="Rf0fc752d3fbd4813"/>
    <p:sldId xmlns:r="http://schemas.openxmlformats.org/officeDocument/2006/relationships" id="261" r:id="R6660165211304a7a"/>
    <p:sldId xmlns:r="http://schemas.openxmlformats.org/officeDocument/2006/relationships" id="262" r:id="R28ecea5135d249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77512d9ef64b14" /><Relationship Type="http://schemas.openxmlformats.org/officeDocument/2006/relationships/slide" Target="/ppt/slides/slide1.xml" Id="R93f1fcc2a2694454" /><Relationship Type="http://schemas.openxmlformats.org/officeDocument/2006/relationships/slide" Target="/ppt/slides/slide2.xml" Id="Ra04754b7c6614782" /><Relationship Type="http://schemas.openxmlformats.org/officeDocument/2006/relationships/slide" Target="/ppt/slides/slide3.xml" Id="Rcc8d89efed05452d" /><Relationship Type="http://schemas.openxmlformats.org/officeDocument/2006/relationships/slide" Target="/ppt/slides/slide4.xml" Id="R835d84b0b47c4af4" /><Relationship Type="http://schemas.openxmlformats.org/officeDocument/2006/relationships/slide" Target="/ppt/slides/slide5.xml" Id="Rf0fc752d3fbd4813" /><Relationship Type="http://schemas.openxmlformats.org/officeDocument/2006/relationships/slide" Target="/ppt/slides/slide6.xml" Id="R6660165211304a7a" /><Relationship Type="http://schemas.openxmlformats.org/officeDocument/2006/relationships/slide" Target="/ppt/slides/slide7.xml" Id="R28ecea5135d249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86b61e29cb46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9cbe9554a450b" /><Relationship Type="http://schemas.openxmlformats.org/officeDocument/2006/relationships/theme" Target="/ppt/slideMasters/theme/theme1.xml" Id="Rb5fbf08767a443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09cbe9554a45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1a89ad56d44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6ea282e5c40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fe2a9949e4e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6f0f185744c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4d43fcdb143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84aeea54a4a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c64a303c742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TANJA WILHELMSEN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TANJA WILHELMSEN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TANJA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102K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