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db7e35e53c43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c9599e11074c55"/>
  </p:sldMasterIdLst>
  <p:sldIdLst>
    <p:sldId xmlns:r="http://schemas.openxmlformats.org/officeDocument/2006/relationships" id="256" r:id="R6c631c60a1db4622"/>
    <p:sldId xmlns:r="http://schemas.openxmlformats.org/officeDocument/2006/relationships" id="257" r:id="R254504434dfd45da"/>
    <p:sldId xmlns:r="http://schemas.openxmlformats.org/officeDocument/2006/relationships" id="258" r:id="R84a5152949af461a"/>
    <p:sldId xmlns:r="http://schemas.openxmlformats.org/officeDocument/2006/relationships" id="259" r:id="R23bf30f0a70244b1"/>
    <p:sldId xmlns:r="http://schemas.openxmlformats.org/officeDocument/2006/relationships" id="260" r:id="R5fc1cdf189c844aa"/>
    <p:sldId xmlns:r="http://schemas.openxmlformats.org/officeDocument/2006/relationships" id="261" r:id="R3052c6b6294742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c9599e11074c55" /><Relationship Type="http://schemas.openxmlformats.org/officeDocument/2006/relationships/slide" Target="/ppt/slides/slide1.xml" Id="R6c631c60a1db4622" /><Relationship Type="http://schemas.openxmlformats.org/officeDocument/2006/relationships/slide" Target="/ppt/slides/slide2.xml" Id="R254504434dfd45da" /><Relationship Type="http://schemas.openxmlformats.org/officeDocument/2006/relationships/slide" Target="/ppt/slides/slide3.xml" Id="R84a5152949af461a" /><Relationship Type="http://schemas.openxmlformats.org/officeDocument/2006/relationships/slide" Target="/ppt/slides/slide4.xml" Id="R23bf30f0a70244b1" /><Relationship Type="http://schemas.openxmlformats.org/officeDocument/2006/relationships/slide" Target="/ppt/slides/slide5.xml" Id="R5fc1cdf189c844aa" /><Relationship Type="http://schemas.openxmlformats.org/officeDocument/2006/relationships/slide" Target="/ppt/slides/slide6.xml" Id="R3052c6b6294742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b38517e5584d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35f172aec450f" /><Relationship Type="http://schemas.openxmlformats.org/officeDocument/2006/relationships/theme" Target="/ppt/slideMasters/theme/theme1.xml" Id="R21e3560d69b842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035f172aec45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dac2d3f414d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b96409edf46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7b2f7b20149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75b590a274d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7e078f20b45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e5f403a2345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