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a91ff4c63047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234cf39ea84b36"/>
  </p:sldMasterIdLst>
  <p:sldIdLst>
    <p:sldId xmlns:r="http://schemas.openxmlformats.org/officeDocument/2006/relationships" id="256" r:id="R5940e2a8f5a4453a"/>
    <p:sldId xmlns:r="http://schemas.openxmlformats.org/officeDocument/2006/relationships" id="257" r:id="R9282c5972cbd4fbe"/>
    <p:sldId xmlns:r="http://schemas.openxmlformats.org/officeDocument/2006/relationships" id="258" r:id="R5a7a15c5dcf24ed9"/>
    <p:sldId xmlns:r="http://schemas.openxmlformats.org/officeDocument/2006/relationships" id="259" r:id="Rb9fc1c50b11c40d4"/>
    <p:sldId xmlns:r="http://schemas.openxmlformats.org/officeDocument/2006/relationships" id="260" r:id="R5c86b451009c4d3c"/>
    <p:sldId xmlns:r="http://schemas.openxmlformats.org/officeDocument/2006/relationships" id="261" r:id="R9189e719817d4858"/>
    <p:sldId xmlns:r="http://schemas.openxmlformats.org/officeDocument/2006/relationships" id="262" r:id="R5aa82380300e4f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234cf39ea84b36" /><Relationship Type="http://schemas.openxmlformats.org/officeDocument/2006/relationships/slide" Target="/ppt/slides/slide1.xml" Id="R5940e2a8f5a4453a" /><Relationship Type="http://schemas.openxmlformats.org/officeDocument/2006/relationships/slide" Target="/ppt/slides/slide2.xml" Id="R9282c5972cbd4fbe" /><Relationship Type="http://schemas.openxmlformats.org/officeDocument/2006/relationships/slide" Target="/ppt/slides/slide3.xml" Id="R5a7a15c5dcf24ed9" /><Relationship Type="http://schemas.openxmlformats.org/officeDocument/2006/relationships/slide" Target="/ppt/slides/slide4.xml" Id="Rb9fc1c50b11c40d4" /><Relationship Type="http://schemas.openxmlformats.org/officeDocument/2006/relationships/slide" Target="/ppt/slides/slide5.xml" Id="R5c86b451009c4d3c" /><Relationship Type="http://schemas.openxmlformats.org/officeDocument/2006/relationships/slide" Target="/ppt/slides/slide6.xml" Id="R9189e719817d4858" /><Relationship Type="http://schemas.openxmlformats.org/officeDocument/2006/relationships/slide" Target="/ppt/slides/slide7.xml" Id="R5aa82380300e4f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2e49434e3a4b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d750eb9844f39" /><Relationship Type="http://schemas.openxmlformats.org/officeDocument/2006/relationships/theme" Target="/ppt/slideMasters/theme/theme1.xml" Id="Rbf859b7021c842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7d750eb9844f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3075d95a149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bda3e063642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384a120a748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46c2402994e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f108e231148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bb35a364648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aa28dc6e84e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419 542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PRESTEGAARD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