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7b31c1fede47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3deda6d9c147e3"/>
  </p:sldMasterIdLst>
  <p:sldIdLst>
    <p:sldId xmlns:r="http://schemas.openxmlformats.org/officeDocument/2006/relationships" id="256" r:id="R882f84972ec44885"/>
    <p:sldId xmlns:r="http://schemas.openxmlformats.org/officeDocument/2006/relationships" id="257" r:id="R4719b65837ee4ccf"/>
    <p:sldId xmlns:r="http://schemas.openxmlformats.org/officeDocument/2006/relationships" id="258" r:id="Rfa09c2a48a9343dd"/>
    <p:sldId xmlns:r="http://schemas.openxmlformats.org/officeDocument/2006/relationships" id="259" r:id="R2dbbd876d66d4b02"/>
    <p:sldId xmlns:r="http://schemas.openxmlformats.org/officeDocument/2006/relationships" id="260" r:id="R4e7a28544e714760"/>
    <p:sldId xmlns:r="http://schemas.openxmlformats.org/officeDocument/2006/relationships" id="261" r:id="R84b3cf6c807f4d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3deda6d9c147e3" /><Relationship Type="http://schemas.openxmlformats.org/officeDocument/2006/relationships/slide" Target="/ppt/slides/slide1.xml" Id="R882f84972ec44885" /><Relationship Type="http://schemas.openxmlformats.org/officeDocument/2006/relationships/slide" Target="/ppt/slides/slide2.xml" Id="R4719b65837ee4ccf" /><Relationship Type="http://schemas.openxmlformats.org/officeDocument/2006/relationships/slide" Target="/ppt/slides/slide3.xml" Id="Rfa09c2a48a9343dd" /><Relationship Type="http://schemas.openxmlformats.org/officeDocument/2006/relationships/slide" Target="/ppt/slides/slide4.xml" Id="R2dbbd876d66d4b02" /><Relationship Type="http://schemas.openxmlformats.org/officeDocument/2006/relationships/slide" Target="/ppt/slides/slide5.xml" Id="R4e7a28544e714760" /><Relationship Type="http://schemas.openxmlformats.org/officeDocument/2006/relationships/slide" Target="/ppt/slides/slide6.xml" Id="R84b3cf6c807f4d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55a065193240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aeb6e6bb84141" /><Relationship Type="http://schemas.openxmlformats.org/officeDocument/2006/relationships/theme" Target="/ppt/slideMasters/theme/theme1.xml" Id="R5ef37db5d78d41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3aeb6e6bb841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49c1f959a43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6792b6f0049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d93f1fd3f4e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a694f879446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f8944c82d4c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25ff2edae48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STATSAUTORISERT REGNSKAPSFØRER ALLA MELNIKOVA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STATSAUTORISERT REGNSKAPSFØRER ALLA MELNIKOVA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1 271 886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1 079 763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1 079 679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233 233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Kjørbokollen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