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e0eaa332745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0fefe3a354c82"/>
  </p:sldMasterIdLst>
  <p:sldIdLst>
    <p:sldId xmlns:r="http://schemas.openxmlformats.org/officeDocument/2006/relationships" id="256" r:id="R8320fde4c9d54173"/>
    <p:sldId xmlns:r="http://schemas.openxmlformats.org/officeDocument/2006/relationships" id="257" r:id="R09b6a36093da456f"/>
    <p:sldId xmlns:r="http://schemas.openxmlformats.org/officeDocument/2006/relationships" id="258" r:id="Ra06c6a42f23940c9"/>
    <p:sldId xmlns:r="http://schemas.openxmlformats.org/officeDocument/2006/relationships" id="259" r:id="Rd1fde87e4c3a485c"/>
    <p:sldId xmlns:r="http://schemas.openxmlformats.org/officeDocument/2006/relationships" id="260" r:id="Rbcb08c5b109c45a4"/>
    <p:sldId xmlns:r="http://schemas.openxmlformats.org/officeDocument/2006/relationships" id="261" r:id="R47f7d9a9965e4bfd"/>
    <p:sldId xmlns:r="http://schemas.openxmlformats.org/officeDocument/2006/relationships" id="262" r:id="R31df8477db5c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0fefe3a354c82" /><Relationship Type="http://schemas.openxmlformats.org/officeDocument/2006/relationships/slide" Target="/ppt/slides/slide1.xml" Id="R8320fde4c9d54173" /><Relationship Type="http://schemas.openxmlformats.org/officeDocument/2006/relationships/slide" Target="/ppt/slides/slide2.xml" Id="R09b6a36093da456f" /><Relationship Type="http://schemas.openxmlformats.org/officeDocument/2006/relationships/slide" Target="/ppt/slides/slide3.xml" Id="Ra06c6a42f23940c9" /><Relationship Type="http://schemas.openxmlformats.org/officeDocument/2006/relationships/slide" Target="/ppt/slides/slide4.xml" Id="Rd1fde87e4c3a485c" /><Relationship Type="http://schemas.openxmlformats.org/officeDocument/2006/relationships/slide" Target="/ppt/slides/slide5.xml" Id="Rbcb08c5b109c45a4" /><Relationship Type="http://schemas.openxmlformats.org/officeDocument/2006/relationships/slide" Target="/ppt/slides/slide6.xml" Id="R47f7d9a9965e4bfd" /><Relationship Type="http://schemas.openxmlformats.org/officeDocument/2006/relationships/slide" Target="/ppt/slides/slide7.xml" Id="R31df8477db5c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2becbcf8842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a2c29b72f4b46" /><Relationship Type="http://schemas.openxmlformats.org/officeDocument/2006/relationships/theme" Target="/ppt/slideMasters/theme/theme1.xml" Id="Rd00ad0a3390e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7a2c29b72f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a43c0bfa5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88645dad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5d01af0cb4b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3f48382f044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25161c90a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d1b58b1142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83e3131d9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