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8393cca0f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8a591aa054d80"/>
  </p:sldMasterIdLst>
  <p:sldIdLst>
    <p:sldId xmlns:r="http://schemas.openxmlformats.org/officeDocument/2006/relationships" id="256" r:id="R3dc4568b0c114895"/>
    <p:sldId xmlns:r="http://schemas.openxmlformats.org/officeDocument/2006/relationships" id="257" r:id="Rd7ac7d42ccd3408c"/>
    <p:sldId xmlns:r="http://schemas.openxmlformats.org/officeDocument/2006/relationships" id="258" r:id="R7044ac1e27b64316"/>
    <p:sldId xmlns:r="http://schemas.openxmlformats.org/officeDocument/2006/relationships" id="259" r:id="Ref5592c485b54e11"/>
    <p:sldId xmlns:r="http://schemas.openxmlformats.org/officeDocument/2006/relationships" id="260" r:id="Rbc384c1e56404546"/>
    <p:sldId xmlns:r="http://schemas.openxmlformats.org/officeDocument/2006/relationships" id="261" r:id="Rc7773fbac65c41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8a591aa054d80" /><Relationship Type="http://schemas.openxmlformats.org/officeDocument/2006/relationships/slide" Target="/ppt/slides/slide1.xml" Id="R3dc4568b0c114895" /><Relationship Type="http://schemas.openxmlformats.org/officeDocument/2006/relationships/slide" Target="/ppt/slides/slide2.xml" Id="Rd7ac7d42ccd3408c" /><Relationship Type="http://schemas.openxmlformats.org/officeDocument/2006/relationships/slide" Target="/ppt/slides/slide3.xml" Id="R7044ac1e27b64316" /><Relationship Type="http://schemas.openxmlformats.org/officeDocument/2006/relationships/slide" Target="/ppt/slides/slide4.xml" Id="Ref5592c485b54e11" /><Relationship Type="http://schemas.openxmlformats.org/officeDocument/2006/relationships/slide" Target="/ppt/slides/slide5.xml" Id="Rbc384c1e56404546" /><Relationship Type="http://schemas.openxmlformats.org/officeDocument/2006/relationships/slide" Target="/ppt/slides/slide6.xml" Id="Rc7773fbac65c41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ea18488f1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f22b9638f4b04" /><Relationship Type="http://schemas.openxmlformats.org/officeDocument/2006/relationships/theme" Target="/ppt/slideMasters/theme/theme1.xml" Id="R3844cc6d120f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f22b9638f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8767e6fc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ceb7fd2c5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2c3a9b2e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ba0aee46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ad6d8b3c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b3411418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