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def1839e57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888886a7345a2"/>
  </p:sldMasterIdLst>
  <p:sldIdLst>
    <p:sldId xmlns:r="http://schemas.openxmlformats.org/officeDocument/2006/relationships" id="256" r:id="Reed4acff93654f7b"/>
    <p:sldId xmlns:r="http://schemas.openxmlformats.org/officeDocument/2006/relationships" id="257" r:id="R3f0de10cc21d4617"/>
    <p:sldId xmlns:r="http://schemas.openxmlformats.org/officeDocument/2006/relationships" id="258" r:id="Rc1abf68b6b0043e3"/>
    <p:sldId xmlns:r="http://schemas.openxmlformats.org/officeDocument/2006/relationships" id="259" r:id="R1ef5cafe8a1845ee"/>
    <p:sldId xmlns:r="http://schemas.openxmlformats.org/officeDocument/2006/relationships" id="260" r:id="R520819cc2f1748d1"/>
    <p:sldId xmlns:r="http://schemas.openxmlformats.org/officeDocument/2006/relationships" id="261" r:id="R06c00c14424c4fba"/>
    <p:sldId xmlns:r="http://schemas.openxmlformats.org/officeDocument/2006/relationships" id="262" r:id="R771f2c7b67e646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888886a7345a2" /><Relationship Type="http://schemas.openxmlformats.org/officeDocument/2006/relationships/slide" Target="/ppt/slides/slide1.xml" Id="Reed4acff93654f7b" /><Relationship Type="http://schemas.openxmlformats.org/officeDocument/2006/relationships/slide" Target="/ppt/slides/slide2.xml" Id="R3f0de10cc21d4617" /><Relationship Type="http://schemas.openxmlformats.org/officeDocument/2006/relationships/slide" Target="/ppt/slides/slide3.xml" Id="Rc1abf68b6b0043e3" /><Relationship Type="http://schemas.openxmlformats.org/officeDocument/2006/relationships/slide" Target="/ppt/slides/slide4.xml" Id="R1ef5cafe8a1845ee" /><Relationship Type="http://schemas.openxmlformats.org/officeDocument/2006/relationships/slide" Target="/ppt/slides/slide5.xml" Id="R520819cc2f1748d1" /><Relationship Type="http://schemas.openxmlformats.org/officeDocument/2006/relationships/slide" Target="/ppt/slides/slide6.xml" Id="R06c00c14424c4fba" /><Relationship Type="http://schemas.openxmlformats.org/officeDocument/2006/relationships/slide" Target="/ppt/slides/slide7.xml" Id="R771f2c7b67e646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1d6678f65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e07956614ada" /><Relationship Type="http://schemas.openxmlformats.org/officeDocument/2006/relationships/theme" Target="/ppt/slideMasters/theme/theme1.xml" Id="R641554afc032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fe0795661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c0c1c0da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678e54b47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9caddc60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ce7084f41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1894e938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8a5c2d22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7fc857c6b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