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48b3635ca74c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faaae015154273"/>
  </p:sldMasterIdLst>
  <p:sldIdLst>
    <p:sldId xmlns:r="http://schemas.openxmlformats.org/officeDocument/2006/relationships" id="256" r:id="Rfa3bdd91abf6479a"/>
    <p:sldId xmlns:r="http://schemas.openxmlformats.org/officeDocument/2006/relationships" id="257" r:id="Rd560d9ec12d94ddc"/>
    <p:sldId xmlns:r="http://schemas.openxmlformats.org/officeDocument/2006/relationships" id="258" r:id="Rca8f629e5baf4cbf"/>
    <p:sldId xmlns:r="http://schemas.openxmlformats.org/officeDocument/2006/relationships" id="259" r:id="R9baf7e197d5b4318"/>
    <p:sldId xmlns:r="http://schemas.openxmlformats.org/officeDocument/2006/relationships" id="260" r:id="R7d441ae6f3274029"/>
    <p:sldId xmlns:r="http://schemas.openxmlformats.org/officeDocument/2006/relationships" id="261" r:id="R58d4f5ba2c5b4b8c"/>
    <p:sldId xmlns:r="http://schemas.openxmlformats.org/officeDocument/2006/relationships" id="262" r:id="R8aa5ef66a3d044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faaae015154273" /><Relationship Type="http://schemas.openxmlformats.org/officeDocument/2006/relationships/slide" Target="/ppt/slides/slide1.xml" Id="Rfa3bdd91abf6479a" /><Relationship Type="http://schemas.openxmlformats.org/officeDocument/2006/relationships/slide" Target="/ppt/slides/slide2.xml" Id="Rd560d9ec12d94ddc" /><Relationship Type="http://schemas.openxmlformats.org/officeDocument/2006/relationships/slide" Target="/ppt/slides/slide3.xml" Id="Rca8f629e5baf4cbf" /><Relationship Type="http://schemas.openxmlformats.org/officeDocument/2006/relationships/slide" Target="/ppt/slides/slide4.xml" Id="R9baf7e197d5b4318" /><Relationship Type="http://schemas.openxmlformats.org/officeDocument/2006/relationships/slide" Target="/ppt/slides/slide5.xml" Id="R7d441ae6f3274029" /><Relationship Type="http://schemas.openxmlformats.org/officeDocument/2006/relationships/slide" Target="/ppt/slides/slide6.xml" Id="R58d4f5ba2c5b4b8c" /><Relationship Type="http://schemas.openxmlformats.org/officeDocument/2006/relationships/slide" Target="/ppt/slides/slide7.xml" Id="R8aa5ef66a3d044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e80cca6b44f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37ac92de74e29" /><Relationship Type="http://schemas.openxmlformats.org/officeDocument/2006/relationships/theme" Target="/ppt/slideMasters/theme/theme1.xml" Id="R85c88ebf99724f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637ac92de74e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53471758344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7d9d465ce40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0277a87bd4d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296b5c65a40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ba31ec92f4a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4ec65ec6345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19d742a2641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VINGLE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36 715 294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36 729 356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HERMINE FOSSUM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Sarah Hermine Fossum Simonsen, Fagerborggata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