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df3bb3e1b748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836c74fa994bf9"/>
  </p:sldMasterIdLst>
  <p:sldIdLst>
    <p:sldId xmlns:r="http://schemas.openxmlformats.org/officeDocument/2006/relationships" id="256" r:id="R4b18f1612b7745f1"/>
    <p:sldId xmlns:r="http://schemas.openxmlformats.org/officeDocument/2006/relationships" id="257" r:id="R6e48d93645754471"/>
    <p:sldId xmlns:r="http://schemas.openxmlformats.org/officeDocument/2006/relationships" id="258" r:id="R2e83d95a6adb410d"/>
    <p:sldId xmlns:r="http://schemas.openxmlformats.org/officeDocument/2006/relationships" id="259" r:id="Ra41a3705922d4e9b"/>
    <p:sldId xmlns:r="http://schemas.openxmlformats.org/officeDocument/2006/relationships" id="260" r:id="R0078cba8a73444d5"/>
    <p:sldId xmlns:r="http://schemas.openxmlformats.org/officeDocument/2006/relationships" id="261" r:id="R0230e2bd3bf24e6b"/>
    <p:sldId xmlns:r="http://schemas.openxmlformats.org/officeDocument/2006/relationships" id="262" r:id="R06d58109991548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836c74fa994bf9" /><Relationship Type="http://schemas.openxmlformats.org/officeDocument/2006/relationships/slide" Target="/ppt/slides/slide1.xml" Id="R4b18f1612b7745f1" /><Relationship Type="http://schemas.openxmlformats.org/officeDocument/2006/relationships/slide" Target="/ppt/slides/slide2.xml" Id="R6e48d93645754471" /><Relationship Type="http://schemas.openxmlformats.org/officeDocument/2006/relationships/slide" Target="/ppt/slides/slide3.xml" Id="R2e83d95a6adb410d" /><Relationship Type="http://schemas.openxmlformats.org/officeDocument/2006/relationships/slide" Target="/ppt/slides/slide4.xml" Id="Ra41a3705922d4e9b" /><Relationship Type="http://schemas.openxmlformats.org/officeDocument/2006/relationships/slide" Target="/ppt/slides/slide5.xml" Id="R0078cba8a73444d5" /><Relationship Type="http://schemas.openxmlformats.org/officeDocument/2006/relationships/slide" Target="/ppt/slides/slide6.xml" Id="R0230e2bd3bf24e6b" /><Relationship Type="http://schemas.openxmlformats.org/officeDocument/2006/relationships/slide" Target="/ppt/slides/slide7.xml" Id="R06d58109991548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9d55d1f6b34e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08785db744239" /><Relationship Type="http://schemas.openxmlformats.org/officeDocument/2006/relationships/theme" Target="/ppt/slideMasters/theme/theme1.xml" Id="Rdbae45c1e87d4a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708785db7442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bc654998d49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3a2bb06be46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15fd132ed42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e167c268442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9a0c0bc4449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36027c2b34d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20e9d29984b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VINGLE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VINGLE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409 942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36 715 294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36 729 356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SIMONSEN SARAH H FOSSUM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Sarah Hermine Fossum Simonsen, Fagerborggata 45B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927 365 421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