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d9127311234c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1904c1f3694c3a"/>
  </p:sldMasterIdLst>
  <p:sldIdLst>
    <p:sldId xmlns:r="http://schemas.openxmlformats.org/officeDocument/2006/relationships" id="256" r:id="Rbc11c9ae363c47bc"/>
    <p:sldId xmlns:r="http://schemas.openxmlformats.org/officeDocument/2006/relationships" id="257" r:id="Ref9c5398326748d7"/>
    <p:sldId xmlns:r="http://schemas.openxmlformats.org/officeDocument/2006/relationships" id="258" r:id="R5c36a0c762314d88"/>
    <p:sldId xmlns:r="http://schemas.openxmlformats.org/officeDocument/2006/relationships" id="259" r:id="R6f9ccf918aa7498e"/>
    <p:sldId xmlns:r="http://schemas.openxmlformats.org/officeDocument/2006/relationships" id="260" r:id="R01f8852ad2c74849"/>
    <p:sldId xmlns:r="http://schemas.openxmlformats.org/officeDocument/2006/relationships" id="261" r:id="R186a59c28c0f46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904c1f3694c3a" /><Relationship Type="http://schemas.openxmlformats.org/officeDocument/2006/relationships/slide" Target="/ppt/slides/slide1.xml" Id="Rbc11c9ae363c47bc" /><Relationship Type="http://schemas.openxmlformats.org/officeDocument/2006/relationships/slide" Target="/ppt/slides/slide2.xml" Id="Ref9c5398326748d7" /><Relationship Type="http://schemas.openxmlformats.org/officeDocument/2006/relationships/slide" Target="/ppt/slides/slide3.xml" Id="R5c36a0c762314d88" /><Relationship Type="http://schemas.openxmlformats.org/officeDocument/2006/relationships/slide" Target="/ppt/slides/slide4.xml" Id="R6f9ccf918aa7498e" /><Relationship Type="http://schemas.openxmlformats.org/officeDocument/2006/relationships/slide" Target="/ppt/slides/slide5.xml" Id="R01f8852ad2c74849" /><Relationship Type="http://schemas.openxmlformats.org/officeDocument/2006/relationships/slide" Target="/ppt/slides/slide6.xml" Id="R186a59c28c0f46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f6e97184a44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bd35eb18d45a6" /><Relationship Type="http://schemas.openxmlformats.org/officeDocument/2006/relationships/theme" Target="/ppt/slideMasters/theme/theme1.xml" Id="R8d57fc55679445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2bd35eb18d45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b33a23c284c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ac11944ae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8e28facc44f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43de2a6ba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b46334dee46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c7d2b340e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