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5cc2785f9a4c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735f5b156a4a2a"/>
  </p:sldMasterIdLst>
  <p:sldIdLst>
    <p:sldId xmlns:r="http://schemas.openxmlformats.org/officeDocument/2006/relationships" id="256" r:id="R98a5d30eaa374d03"/>
    <p:sldId xmlns:r="http://schemas.openxmlformats.org/officeDocument/2006/relationships" id="257" r:id="R67e3dedfec154333"/>
    <p:sldId xmlns:r="http://schemas.openxmlformats.org/officeDocument/2006/relationships" id="258" r:id="R9d48d7696bf646fd"/>
    <p:sldId xmlns:r="http://schemas.openxmlformats.org/officeDocument/2006/relationships" id="259" r:id="R68fc80bcde674c83"/>
    <p:sldId xmlns:r="http://schemas.openxmlformats.org/officeDocument/2006/relationships" id="260" r:id="R1e45685797284fc2"/>
    <p:sldId xmlns:r="http://schemas.openxmlformats.org/officeDocument/2006/relationships" id="261" r:id="Rabdb95929c6f43b7"/>
    <p:sldId xmlns:r="http://schemas.openxmlformats.org/officeDocument/2006/relationships" id="262" r:id="R2c8dcba6ed7643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35f5b156a4a2a" /><Relationship Type="http://schemas.openxmlformats.org/officeDocument/2006/relationships/slide" Target="/ppt/slides/slide1.xml" Id="R98a5d30eaa374d03" /><Relationship Type="http://schemas.openxmlformats.org/officeDocument/2006/relationships/slide" Target="/ppt/slides/slide2.xml" Id="R67e3dedfec154333" /><Relationship Type="http://schemas.openxmlformats.org/officeDocument/2006/relationships/slide" Target="/ppt/slides/slide3.xml" Id="R9d48d7696bf646fd" /><Relationship Type="http://schemas.openxmlformats.org/officeDocument/2006/relationships/slide" Target="/ppt/slides/slide4.xml" Id="R68fc80bcde674c83" /><Relationship Type="http://schemas.openxmlformats.org/officeDocument/2006/relationships/slide" Target="/ppt/slides/slide5.xml" Id="R1e45685797284fc2" /><Relationship Type="http://schemas.openxmlformats.org/officeDocument/2006/relationships/slide" Target="/ppt/slides/slide6.xml" Id="Rabdb95929c6f43b7" /><Relationship Type="http://schemas.openxmlformats.org/officeDocument/2006/relationships/slide" Target="/ppt/slides/slide7.xml" Id="R2c8dcba6ed7643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7cd92b7f2446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356143d5a49cf" /><Relationship Type="http://schemas.openxmlformats.org/officeDocument/2006/relationships/theme" Target="/ppt/slideMasters/theme/theme1.xml" Id="Rcfc5843de2054a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3356143d5a49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f1720656345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f7b7c72ab48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612b65b5048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73aa82d4c40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88ed3ff7340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0ae2516d448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0c7049f8840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VP-INVEST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415 604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VERPE CHRISTER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