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e147d469004b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d0de0c01f24ce3"/>
  </p:sldMasterIdLst>
  <p:sldIdLst>
    <p:sldId xmlns:r="http://schemas.openxmlformats.org/officeDocument/2006/relationships" id="256" r:id="R6f1920164d51472b"/>
    <p:sldId xmlns:r="http://schemas.openxmlformats.org/officeDocument/2006/relationships" id="257" r:id="Rd478a6083f5f4306"/>
    <p:sldId xmlns:r="http://schemas.openxmlformats.org/officeDocument/2006/relationships" id="258" r:id="R5d757412e558499e"/>
    <p:sldId xmlns:r="http://schemas.openxmlformats.org/officeDocument/2006/relationships" id="259" r:id="R8bfbf2b27e17442d"/>
    <p:sldId xmlns:r="http://schemas.openxmlformats.org/officeDocument/2006/relationships" id="260" r:id="R3ffba40c72dd42f7"/>
    <p:sldId xmlns:r="http://schemas.openxmlformats.org/officeDocument/2006/relationships" id="261" r:id="R605ec43a535448b5"/>
    <p:sldId xmlns:r="http://schemas.openxmlformats.org/officeDocument/2006/relationships" id="262" r:id="R5b675676237f4f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0de0c01f24ce3" /><Relationship Type="http://schemas.openxmlformats.org/officeDocument/2006/relationships/slide" Target="/ppt/slides/slide1.xml" Id="R6f1920164d51472b" /><Relationship Type="http://schemas.openxmlformats.org/officeDocument/2006/relationships/slide" Target="/ppt/slides/slide2.xml" Id="Rd478a6083f5f4306" /><Relationship Type="http://schemas.openxmlformats.org/officeDocument/2006/relationships/slide" Target="/ppt/slides/slide3.xml" Id="R5d757412e558499e" /><Relationship Type="http://schemas.openxmlformats.org/officeDocument/2006/relationships/slide" Target="/ppt/slides/slide4.xml" Id="R8bfbf2b27e17442d" /><Relationship Type="http://schemas.openxmlformats.org/officeDocument/2006/relationships/slide" Target="/ppt/slides/slide5.xml" Id="R3ffba40c72dd42f7" /><Relationship Type="http://schemas.openxmlformats.org/officeDocument/2006/relationships/slide" Target="/ppt/slides/slide6.xml" Id="R605ec43a535448b5" /><Relationship Type="http://schemas.openxmlformats.org/officeDocument/2006/relationships/slide" Target="/ppt/slides/slide7.xml" Id="R5b675676237f4f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66e2c39d64f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4392c879d40d5" /><Relationship Type="http://schemas.openxmlformats.org/officeDocument/2006/relationships/theme" Target="/ppt/slideMasters/theme/theme1.xml" Id="R5138ab1362d942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04392c879d40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28a10a61746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01d65d50443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e2c656b7e44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75463fc3548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e7227cda44c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770730a0c4f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293480f5c4f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KVINGIS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KVINGIS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7 973 225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Timhøyen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