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2c8449dd1147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3f450a0664b06"/>
  </p:sldMasterIdLst>
  <p:sldIdLst>
    <p:sldId xmlns:r="http://schemas.openxmlformats.org/officeDocument/2006/relationships" id="256" r:id="Reda1d183990b4acf"/>
    <p:sldId xmlns:r="http://schemas.openxmlformats.org/officeDocument/2006/relationships" id="257" r:id="R524e3d3159fc420b"/>
    <p:sldId xmlns:r="http://schemas.openxmlformats.org/officeDocument/2006/relationships" id="258" r:id="R7a12b73a1058481a"/>
    <p:sldId xmlns:r="http://schemas.openxmlformats.org/officeDocument/2006/relationships" id="259" r:id="Rb8bf0e5ac3f842a4"/>
    <p:sldId xmlns:r="http://schemas.openxmlformats.org/officeDocument/2006/relationships" id="260" r:id="Red7a8a608f7c4d02"/>
    <p:sldId xmlns:r="http://schemas.openxmlformats.org/officeDocument/2006/relationships" id="261" r:id="R7b23ed8202904dca"/>
    <p:sldId xmlns:r="http://schemas.openxmlformats.org/officeDocument/2006/relationships" id="262" r:id="Rf062d879250342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3f450a0664b06" /><Relationship Type="http://schemas.openxmlformats.org/officeDocument/2006/relationships/slide" Target="/ppt/slides/slide1.xml" Id="Reda1d183990b4acf" /><Relationship Type="http://schemas.openxmlformats.org/officeDocument/2006/relationships/slide" Target="/ppt/slides/slide2.xml" Id="R524e3d3159fc420b" /><Relationship Type="http://schemas.openxmlformats.org/officeDocument/2006/relationships/slide" Target="/ppt/slides/slide3.xml" Id="R7a12b73a1058481a" /><Relationship Type="http://schemas.openxmlformats.org/officeDocument/2006/relationships/slide" Target="/ppt/slides/slide4.xml" Id="Rb8bf0e5ac3f842a4" /><Relationship Type="http://schemas.openxmlformats.org/officeDocument/2006/relationships/slide" Target="/ppt/slides/slide5.xml" Id="Red7a8a608f7c4d02" /><Relationship Type="http://schemas.openxmlformats.org/officeDocument/2006/relationships/slide" Target="/ppt/slides/slide6.xml" Id="R7b23ed8202904dca" /><Relationship Type="http://schemas.openxmlformats.org/officeDocument/2006/relationships/slide" Target="/ppt/slides/slide7.xml" Id="Rf062d879250342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6cbcb060ae44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48d36daad443a" /><Relationship Type="http://schemas.openxmlformats.org/officeDocument/2006/relationships/theme" Target="/ppt/slideMasters/theme/theme1.xml" Id="R527ee6d83ac349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48d36daad44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7c6f35e0543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9d9ce0f034f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cb23b13a14e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e42f7c15f4e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00bf6962d43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f78b5d1a747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29804a499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MELIOR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PER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Risøyveien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3290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