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07b866ff7e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cc2437295e4e91"/>
  </p:sldMasterIdLst>
  <p:sldIdLst>
    <p:sldId xmlns:r="http://schemas.openxmlformats.org/officeDocument/2006/relationships" id="256" r:id="Rfcc3fc2a33c44e73"/>
    <p:sldId xmlns:r="http://schemas.openxmlformats.org/officeDocument/2006/relationships" id="257" r:id="R27b3500f803e42ae"/>
    <p:sldId xmlns:r="http://schemas.openxmlformats.org/officeDocument/2006/relationships" id="258" r:id="Rdb5966a161594db2"/>
    <p:sldId xmlns:r="http://schemas.openxmlformats.org/officeDocument/2006/relationships" id="259" r:id="R3643519bcf404117"/>
    <p:sldId xmlns:r="http://schemas.openxmlformats.org/officeDocument/2006/relationships" id="260" r:id="Re2e52cf542ea4b82"/>
    <p:sldId xmlns:r="http://schemas.openxmlformats.org/officeDocument/2006/relationships" id="261" r:id="R35595ef047fc4f28"/>
    <p:sldId xmlns:r="http://schemas.openxmlformats.org/officeDocument/2006/relationships" id="262" r:id="Ree0c27795214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c2437295e4e91" /><Relationship Type="http://schemas.openxmlformats.org/officeDocument/2006/relationships/slide" Target="/ppt/slides/slide1.xml" Id="Rfcc3fc2a33c44e73" /><Relationship Type="http://schemas.openxmlformats.org/officeDocument/2006/relationships/slide" Target="/ppt/slides/slide2.xml" Id="R27b3500f803e42ae" /><Relationship Type="http://schemas.openxmlformats.org/officeDocument/2006/relationships/slide" Target="/ppt/slides/slide3.xml" Id="Rdb5966a161594db2" /><Relationship Type="http://schemas.openxmlformats.org/officeDocument/2006/relationships/slide" Target="/ppt/slides/slide4.xml" Id="R3643519bcf404117" /><Relationship Type="http://schemas.openxmlformats.org/officeDocument/2006/relationships/slide" Target="/ppt/slides/slide5.xml" Id="Re2e52cf542ea4b82" /><Relationship Type="http://schemas.openxmlformats.org/officeDocument/2006/relationships/slide" Target="/ppt/slides/slide6.xml" Id="R35595ef047fc4f28" /><Relationship Type="http://schemas.openxmlformats.org/officeDocument/2006/relationships/slide" Target="/ppt/slides/slide7.xml" Id="Ree0c27795214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7cf98937140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a11dee6d0464d" /><Relationship Type="http://schemas.openxmlformats.org/officeDocument/2006/relationships/theme" Target="/ppt/slideMasters/theme/theme1.xml" Id="R3f80cba5c02645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0a11dee6d0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e9679deff45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f2df15b1745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2365391a549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28d8b4ece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3b1b8d6ee4e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47daa5c9b43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290cfcc48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WOLFF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30A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