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29c4bb221048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3620f715ff499d"/>
  </p:sldMasterIdLst>
  <p:sldIdLst>
    <p:sldId xmlns:r="http://schemas.openxmlformats.org/officeDocument/2006/relationships" id="256" r:id="R9e94e06ca626400a"/>
    <p:sldId xmlns:r="http://schemas.openxmlformats.org/officeDocument/2006/relationships" id="257" r:id="R7d6c04725a4e4b80"/>
    <p:sldId xmlns:r="http://schemas.openxmlformats.org/officeDocument/2006/relationships" id="258" r:id="Rab6fa49a54d14482"/>
    <p:sldId xmlns:r="http://schemas.openxmlformats.org/officeDocument/2006/relationships" id="259" r:id="R291e51929ae34758"/>
    <p:sldId xmlns:r="http://schemas.openxmlformats.org/officeDocument/2006/relationships" id="260" r:id="Rc70c5ca8550c43a4"/>
    <p:sldId xmlns:r="http://schemas.openxmlformats.org/officeDocument/2006/relationships" id="261" r:id="Ra8b2419d125e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620f715ff499d" /><Relationship Type="http://schemas.openxmlformats.org/officeDocument/2006/relationships/slide" Target="/ppt/slides/slide1.xml" Id="R9e94e06ca626400a" /><Relationship Type="http://schemas.openxmlformats.org/officeDocument/2006/relationships/slide" Target="/ppt/slides/slide2.xml" Id="R7d6c04725a4e4b80" /><Relationship Type="http://schemas.openxmlformats.org/officeDocument/2006/relationships/slide" Target="/ppt/slides/slide3.xml" Id="Rab6fa49a54d14482" /><Relationship Type="http://schemas.openxmlformats.org/officeDocument/2006/relationships/slide" Target="/ppt/slides/slide4.xml" Id="R291e51929ae34758" /><Relationship Type="http://schemas.openxmlformats.org/officeDocument/2006/relationships/slide" Target="/ppt/slides/slide5.xml" Id="Rc70c5ca8550c43a4" /><Relationship Type="http://schemas.openxmlformats.org/officeDocument/2006/relationships/slide" Target="/ppt/slides/slide6.xml" Id="Ra8b2419d125e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8093d7e9b49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9b30ba8a14355" /><Relationship Type="http://schemas.openxmlformats.org/officeDocument/2006/relationships/theme" Target="/ppt/slideMasters/theme/theme1.xml" Id="R9fb33338ece947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29b30ba8a1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83e84705b46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ae9bdeb7d45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5eb64b5b74e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19e5143ad4f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c9748689347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de38bcfe54f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