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664a8e39a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23d3ed57546d8"/>
  </p:sldMasterIdLst>
  <p:sldIdLst>
    <p:sldId xmlns:r="http://schemas.openxmlformats.org/officeDocument/2006/relationships" id="256" r:id="R489d2af8e4f642f5"/>
    <p:sldId xmlns:r="http://schemas.openxmlformats.org/officeDocument/2006/relationships" id="257" r:id="R03d00774d96c433a"/>
    <p:sldId xmlns:r="http://schemas.openxmlformats.org/officeDocument/2006/relationships" id="258" r:id="R2b9297cb67684be6"/>
    <p:sldId xmlns:r="http://schemas.openxmlformats.org/officeDocument/2006/relationships" id="259" r:id="R0c24bece949a405d"/>
    <p:sldId xmlns:r="http://schemas.openxmlformats.org/officeDocument/2006/relationships" id="260" r:id="R7aa3e00ea2b442b2"/>
    <p:sldId xmlns:r="http://schemas.openxmlformats.org/officeDocument/2006/relationships" id="261" r:id="Ra71000afdcc44ac6"/>
    <p:sldId xmlns:r="http://schemas.openxmlformats.org/officeDocument/2006/relationships" id="262" r:id="Rad078e80b15c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23d3ed57546d8" /><Relationship Type="http://schemas.openxmlformats.org/officeDocument/2006/relationships/slide" Target="/ppt/slides/slide1.xml" Id="R489d2af8e4f642f5" /><Relationship Type="http://schemas.openxmlformats.org/officeDocument/2006/relationships/slide" Target="/ppt/slides/slide2.xml" Id="R03d00774d96c433a" /><Relationship Type="http://schemas.openxmlformats.org/officeDocument/2006/relationships/slide" Target="/ppt/slides/slide3.xml" Id="R2b9297cb67684be6" /><Relationship Type="http://schemas.openxmlformats.org/officeDocument/2006/relationships/slide" Target="/ppt/slides/slide4.xml" Id="R0c24bece949a405d" /><Relationship Type="http://schemas.openxmlformats.org/officeDocument/2006/relationships/slide" Target="/ppt/slides/slide5.xml" Id="R7aa3e00ea2b442b2" /><Relationship Type="http://schemas.openxmlformats.org/officeDocument/2006/relationships/slide" Target="/ppt/slides/slide6.xml" Id="Ra71000afdcc44ac6" /><Relationship Type="http://schemas.openxmlformats.org/officeDocument/2006/relationships/slide" Target="/ppt/slides/slide7.xml" Id="Rad078e80b15c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f36204294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6df36742647a0" /><Relationship Type="http://schemas.openxmlformats.org/officeDocument/2006/relationships/theme" Target="/ppt/slideMasters/theme/theme1.xml" Id="R5cf48e38d50a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f6df36742647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a39ff936b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980a2bc14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6193c489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fca13825b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9e336d46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b571af4b5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fcbd1fd8f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