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9c67c58fc948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be254a38d64805"/>
  </p:sldMasterIdLst>
  <p:sldIdLst>
    <p:sldId xmlns:r="http://schemas.openxmlformats.org/officeDocument/2006/relationships" id="256" r:id="Re5d9744eb32f4ea3"/>
    <p:sldId xmlns:r="http://schemas.openxmlformats.org/officeDocument/2006/relationships" id="257" r:id="R65c189a5e80a43b9"/>
    <p:sldId xmlns:r="http://schemas.openxmlformats.org/officeDocument/2006/relationships" id="258" r:id="R4172dae1371f46ff"/>
    <p:sldId xmlns:r="http://schemas.openxmlformats.org/officeDocument/2006/relationships" id="259" r:id="Rae4bc43382c44438"/>
    <p:sldId xmlns:r="http://schemas.openxmlformats.org/officeDocument/2006/relationships" id="260" r:id="R35a5c9e36efe4558"/>
    <p:sldId xmlns:r="http://schemas.openxmlformats.org/officeDocument/2006/relationships" id="261" r:id="Re3c8eb8997824acf"/>
    <p:sldId xmlns:r="http://schemas.openxmlformats.org/officeDocument/2006/relationships" id="262" r:id="R9d0753fb82f148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e254a38d64805" /><Relationship Type="http://schemas.openxmlformats.org/officeDocument/2006/relationships/slide" Target="/ppt/slides/slide1.xml" Id="Re5d9744eb32f4ea3" /><Relationship Type="http://schemas.openxmlformats.org/officeDocument/2006/relationships/slide" Target="/ppt/slides/slide2.xml" Id="R65c189a5e80a43b9" /><Relationship Type="http://schemas.openxmlformats.org/officeDocument/2006/relationships/slide" Target="/ppt/slides/slide3.xml" Id="R4172dae1371f46ff" /><Relationship Type="http://schemas.openxmlformats.org/officeDocument/2006/relationships/slide" Target="/ppt/slides/slide4.xml" Id="Rae4bc43382c44438" /><Relationship Type="http://schemas.openxmlformats.org/officeDocument/2006/relationships/slide" Target="/ppt/slides/slide5.xml" Id="R35a5c9e36efe4558" /><Relationship Type="http://schemas.openxmlformats.org/officeDocument/2006/relationships/slide" Target="/ppt/slides/slide6.xml" Id="Re3c8eb8997824acf" /><Relationship Type="http://schemas.openxmlformats.org/officeDocument/2006/relationships/slide" Target="/ppt/slides/slide7.xml" Id="R9d0753fb82f148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f5f6011414f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d6085a8284dfe" /><Relationship Type="http://schemas.openxmlformats.org/officeDocument/2006/relationships/theme" Target="/ppt/slideMasters/theme/theme1.xml" Id="R07fc12f229c94e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4d6085a8284d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a655038ce4c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19cec08f244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c2514445349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c5921fcd74d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a6bcd678947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8c8694fdf4f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a9dade6f242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M.S.A INVEST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SAUARLIA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