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75a21363dd44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50c6ef9bce4c5d"/>
  </p:sldMasterIdLst>
  <p:sldIdLst>
    <p:sldId xmlns:r="http://schemas.openxmlformats.org/officeDocument/2006/relationships" id="256" r:id="R0466f022d74042ac"/>
    <p:sldId xmlns:r="http://schemas.openxmlformats.org/officeDocument/2006/relationships" id="257" r:id="R8f0d8f07547b4a0b"/>
    <p:sldId xmlns:r="http://schemas.openxmlformats.org/officeDocument/2006/relationships" id="258" r:id="Rcef7f3e88f954c77"/>
    <p:sldId xmlns:r="http://schemas.openxmlformats.org/officeDocument/2006/relationships" id="259" r:id="Rba136b28b91d48b7"/>
    <p:sldId xmlns:r="http://schemas.openxmlformats.org/officeDocument/2006/relationships" id="260" r:id="R7033ce7a513247ed"/>
    <p:sldId xmlns:r="http://schemas.openxmlformats.org/officeDocument/2006/relationships" id="261" r:id="R43f1776c83d74683"/>
    <p:sldId xmlns:r="http://schemas.openxmlformats.org/officeDocument/2006/relationships" id="262" r:id="R759d44ee1ff74f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50c6ef9bce4c5d" /><Relationship Type="http://schemas.openxmlformats.org/officeDocument/2006/relationships/slide" Target="/ppt/slides/slide1.xml" Id="R0466f022d74042ac" /><Relationship Type="http://schemas.openxmlformats.org/officeDocument/2006/relationships/slide" Target="/ppt/slides/slide2.xml" Id="R8f0d8f07547b4a0b" /><Relationship Type="http://schemas.openxmlformats.org/officeDocument/2006/relationships/slide" Target="/ppt/slides/slide3.xml" Id="Rcef7f3e88f954c77" /><Relationship Type="http://schemas.openxmlformats.org/officeDocument/2006/relationships/slide" Target="/ppt/slides/slide4.xml" Id="Rba136b28b91d48b7" /><Relationship Type="http://schemas.openxmlformats.org/officeDocument/2006/relationships/slide" Target="/ppt/slides/slide5.xml" Id="R7033ce7a513247ed" /><Relationship Type="http://schemas.openxmlformats.org/officeDocument/2006/relationships/slide" Target="/ppt/slides/slide6.xml" Id="R43f1776c83d74683" /><Relationship Type="http://schemas.openxmlformats.org/officeDocument/2006/relationships/slide" Target="/ppt/slides/slide7.xml" Id="R759d44ee1ff74f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f0d007b91845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5f5d637164167" /><Relationship Type="http://schemas.openxmlformats.org/officeDocument/2006/relationships/theme" Target="/ppt/slideMasters/theme/theme1.xml" Id="Rb320761e63ef40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f5f5d6371641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a83dd750249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f20d3b96e4a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8666f20c84d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a5ccc812784c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94615332346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576de511741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234bed2e244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FRODE SÆTRE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SÆTRE HOLDING AS ble etablert [år] og holder til i Austrheim.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3 325 580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3 338 746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SÆTRE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Njøtevegen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5943 Austrheim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928 416 607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SÆTRE HOLDING AS</a:t>
            </a:r>
          </a:p>
        </p:txBody>
      </p:sp>
    </p:spTree>
  </p:cSld>
  <p:clrMapOvr>
    <a:masterClrMapping xmlns:a="http://schemas.openxmlformats.org/drawingml/2006/main"/>
  </p:clrMapOvr>
</p:sld>
</file>