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3643be3047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a7d9744c74f3a"/>
  </p:sldMasterIdLst>
  <p:sldIdLst>
    <p:sldId xmlns:r="http://schemas.openxmlformats.org/officeDocument/2006/relationships" id="256" r:id="R405a8d5ba7d747c1"/>
    <p:sldId xmlns:r="http://schemas.openxmlformats.org/officeDocument/2006/relationships" id="257" r:id="R112d019d00e7440e"/>
    <p:sldId xmlns:r="http://schemas.openxmlformats.org/officeDocument/2006/relationships" id="258" r:id="R44b6a25e06444585"/>
    <p:sldId xmlns:r="http://schemas.openxmlformats.org/officeDocument/2006/relationships" id="259" r:id="R728c606f7e224850"/>
    <p:sldId xmlns:r="http://schemas.openxmlformats.org/officeDocument/2006/relationships" id="260" r:id="R47123e687b614acc"/>
    <p:sldId xmlns:r="http://schemas.openxmlformats.org/officeDocument/2006/relationships" id="261" r:id="Raa7d36b750ce4bf3"/>
    <p:sldId xmlns:r="http://schemas.openxmlformats.org/officeDocument/2006/relationships" id="262" r:id="Ra36abc42e8c5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a7d9744c74f3a" /><Relationship Type="http://schemas.openxmlformats.org/officeDocument/2006/relationships/slide" Target="/ppt/slides/slide1.xml" Id="R405a8d5ba7d747c1" /><Relationship Type="http://schemas.openxmlformats.org/officeDocument/2006/relationships/slide" Target="/ppt/slides/slide2.xml" Id="R112d019d00e7440e" /><Relationship Type="http://schemas.openxmlformats.org/officeDocument/2006/relationships/slide" Target="/ppt/slides/slide3.xml" Id="R44b6a25e06444585" /><Relationship Type="http://schemas.openxmlformats.org/officeDocument/2006/relationships/slide" Target="/ppt/slides/slide4.xml" Id="R728c606f7e224850" /><Relationship Type="http://schemas.openxmlformats.org/officeDocument/2006/relationships/slide" Target="/ppt/slides/slide5.xml" Id="R47123e687b614acc" /><Relationship Type="http://schemas.openxmlformats.org/officeDocument/2006/relationships/slide" Target="/ppt/slides/slide6.xml" Id="Raa7d36b750ce4bf3" /><Relationship Type="http://schemas.openxmlformats.org/officeDocument/2006/relationships/slide" Target="/ppt/slides/slide7.xml" Id="Ra36abc42e8c5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ed43ad34442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7f40108d94645" /><Relationship Type="http://schemas.openxmlformats.org/officeDocument/2006/relationships/theme" Target="/ppt/slideMasters/theme/theme1.xml" Id="Rc71f83840f51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7f40108d9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e54c44ce94d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263e4a5b5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a3633026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e706bcf09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325e8552d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78dc1e9564d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af375d8e1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