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cf81fef294f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c78906d1f4e19"/>
  </p:sldMasterIdLst>
  <p:sldIdLst>
    <p:sldId xmlns:r="http://schemas.openxmlformats.org/officeDocument/2006/relationships" id="256" r:id="Rbc17bad2b3c346e0"/>
    <p:sldId xmlns:r="http://schemas.openxmlformats.org/officeDocument/2006/relationships" id="257" r:id="R24c990dd7c2d43bf"/>
    <p:sldId xmlns:r="http://schemas.openxmlformats.org/officeDocument/2006/relationships" id="258" r:id="Rea151946a91d47b8"/>
    <p:sldId xmlns:r="http://schemas.openxmlformats.org/officeDocument/2006/relationships" id="259" r:id="Rdade3fa109474350"/>
    <p:sldId xmlns:r="http://schemas.openxmlformats.org/officeDocument/2006/relationships" id="260" r:id="R483008743d624e5a"/>
    <p:sldId xmlns:r="http://schemas.openxmlformats.org/officeDocument/2006/relationships" id="261" r:id="R4da99f732dd64bcd"/>
    <p:sldId xmlns:r="http://schemas.openxmlformats.org/officeDocument/2006/relationships" id="262" r:id="Raa747b046aaf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c78906d1f4e19" /><Relationship Type="http://schemas.openxmlformats.org/officeDocument/2006/relationships/slide" Target="/ppt/slides/slide1.xml" Id="Rbc17bad2b3c346e0" /><Relationship Type="http://schemas.openxmlformats.org/officeDocument/2006/relationships/slide" Target="/ppt/slides/slide2.xml" Id="R24c990dd7c2d43bf" /><Relationship Type="http://schemas.openxmlformats.org/officeDocument/2006/relationships/slide" Target="/ppt/slides/slide3.xml" Id="Rea151946a91d47b8" /><Relationship Type="http://schemas.openxmlformats.org/officeDocument/2006/relationships/slide" Target="/ppt/slides/slide4.xml" Id="Rdade3fa109474350" /><Relationship Type="http://schemas.openxmlformats.org/officeDocument/2006/relationships/slide" Target="/ppt/slides/slide5.xml" Id="R483008743d624e5a" /><Relationship Type="http://schemas.openxmlformats.org/officeDocument/2006/relationships/slide" Target="/ppt/slides/slide6.xml" Id="R4da99f732dd64bcd" /><Relationship Type="http://schemas.openxmlformats.org/officeDocument/2006/relationships/slide" Target="/ppt/slides/slide7.xml" Id="Raa747b046aaf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d5c84dad74c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6725634ec48f4" /><Relationship Type="http://schemas.openxmlformats.org/officeDocument/2006/relationships/theme" Target="/ppt/slideMasters/theme/theme1.xml" Id="Rc31abf5ab5984a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06725634ec48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253633d2c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8a63b23bf46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577a3e88140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268f9bba5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3898515174e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44e3a368549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3ea9846fd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SMÅKRAFT USPP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SMÅKRAFT USPP 1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122 485 000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SMÅKRAFT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www.smaakraft.no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928 613 313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