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0b02a6c077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15851b0e7f433a"/>
  </p:sldMasterIdLst>
  <p:sldIdLst>
    <p:sldId xmlns:r="http://schemas.openxmlformats.org/officeDocument/2006/relationships" id="256" r:id="R7a38469c73704928"/>
    <p:sldId xmlns:r="http://schemas.openxmlformats.org/officeDocument/2006/relationships" id="257" r:id="Rf8309c35d5ec4a78"/>
    <p:sldId xmlns:r="http://schemas.openxmlformats.org/officeDocument/2006/relationships" id="258" r:id="R23fccb2d00694eea"/>
    <p:sldId xmlns:r="http://schemas.openxmlformats.org/officeDocument/2006/relationships" id="259" r:id="R94aa65e49c58453e"/>
    <p:sldId xmlns:r="http://schemas.openxmlformats.org/officeDocument/2006/relationships" id="260" r:id="R84d8d08eb8bb427c"/>
    <p:sldId xmlns:r="http://schemas.openxmlformats.org/officeDocument/2006/relationships" id="261" r:id="R33de988377034c22"/>
    <p:sldId xmlns:r="http://schemas.openxmlformats.org/officeDocument/2006/relationships" id="262" r:id="Rb98fc899e44147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5851b0e7f433a" /><Relationship Type="http://schemas.openxmlformats.org/officeDocument/2006/relationships/slide" Target="/ppt/slides/slide1.xml" Id="R7a38469c73704928" /><Relationship Type="http://schemas.openxmlformats.org/officeDocument/2006/relationships/slide" Target="/ppt/slides/slide2.xml" Id="Rf8309c35d5ec4a78" /><Relationship Type="http://schemas.openxmlformats.org/officeDocument/2006/relationships/slide" Target="/ppt/slides/slide3.xml" Id="R23fccb2d00694eea" /><Relationship Type="http://schemas.openxmlformats.org/officeDocument/2006/relationships/slide" Target="/ppt/slides/slide4.xml" Id="R94aa65e49c58453e" /><Relationship Type="http://schemas.openxmlformats.org/officeDocument/2006/relationships/slide" Target="/ppt/slides/slide5.xml" Id="R84d8d08eb8bb427c" /><Relationship Type="http://schemas.openxmlformats.org/officeDocument/2006/relationships/slide" Target="/ppt/slides/slide6.xml" Id="R33de988377034c22" /><Relationship Type="http://schemas.openxmlformats.org/officeDocument/2006/relationships/slide" Target="/ppt/slides/slide7.xml" Id="Rb98fc899e44147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4d423ee664a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1d2767eee481d" /><Relationship Type="http://schemas.openxmlformats.org/officeDocument/2006/relationships/theme" Target="/ppt/slideMasters/theme/theme1.xml" Id="Rb8e8d4dc7fe546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1d2767eee48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085c516e4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c5643968b4a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57e1c887345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957f23d7d47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6d6945ee447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eedc8db1449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ab3033e9e4c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