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55d15926164f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fb19338b8473b"/>
  </p:sldMasterIdLst>
  <p:sldIdLst>
    <p:sldId xmlns:r="http://schemas.openxmlformats.org/officeDocument/2006/relationships" id="256" r:id="R2b4f8360d0ac4a0a"/>
    <p:sldId xmlns:r="http://schemas.openxmlformats.org/officeDocument/2006/relationships" id="257" r:id="R00c1af58184646fe"/>
    <p:sldId xmlns:r="http://schemas.openxmlformats.org/officeDocument/2006/relationships" id="258" r:id="Rb4a4671a4fec4d09"/>
    <p:sldId xmlns:r="http://schemas.openxmlformats.org/officeDocument/2006/relationships" id="259" r:id="R0898c7c3a0c242d1"/>
    <p:sldId xmlns:r="http://schemas.openxmlformats.org/officeDocument/2006/relationships" id="260" r:id="Rc31b001df073438a"/>
    <p:sldId xmlns:r="http://schemas.openxmlformats.org/officeDocument/2006/relationships" id="261" r:id="Rdefb3b16cfc245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fb19338b8473b" /><Relationship Type="http://schemas.openxmlformats.org/officeDocument/2006/relationships/slide" Target="/ppt/slides/slide1.xml" Id="R2b4f8360d0ac4a0a" /><Relationship Type="http://schemas.openxmlformats.org/officeDocument/2006/relationships/slide" Target="/ppt/slides/slide2.xml" Id="R00c1af58184646fe" /><Relationship Type="http://schemas.openxmlformats.org/officeDocument/2006/relationships/slide" Target="/ppt/slides/slide3.xml" Id="Rb4a4671a4fec4d09" /><Relationship Type="http://schemas.openxmlformats.org/officeDocument/2006/relationships/slide" Target="/ppt/slides/slide4.xml" Id="R0898c7c3a0c242d1" /><Relationship Type="http://schemas.openxmlformats.org/officeDocument/2006/relationships/slide" Target="/ppt/slides/slide5.xml" Id="Rc31b001df073438a" /><Relationship Type="http://schemas.openxmlformats.org/officeDocument/2006/relationships/slide" Target="/ppt/slides/slide6.xml" Id="Rdefb3b16cfc245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d3bcc3e0a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042776c2747fe" /><Relationship Type="http://schemas.openxmlformats.org/officeDocument/2006/relationships/theme" Target="/ppt/slideMasters/theme/theme1.xml" Id="R4d4cb89410eb4e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042776c27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9804586ba40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4146618ef48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5a93042ad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8bf46d91c4d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8f28bff6e4b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e73b3a2ca4f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