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8f8947459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5541cacb44ec0"/>
  </p:sldMasterIdLst>
  <p:sldIdLst>
    <p:sldId xmlns:r="http://schemas.openxmlformats.org/officeDocument/2006/relationships" id="256" r:id="R35de3dea1e444939"/>
    <p:sldId xmlns:r="http://schemas.openxmlformats.org/officeDocument/2006/relationships" id="257" r:id="R2f9992dbb8da4b3f"/>
    <p:sldId xmlns:r="http://schemas.openxmlformats.org/officeDocument/2006/relationships" id="258" r:id="Re375de8a283f4197"/>
    <p:sldId xmlns:r="http://schemas.openxmlformats.org/officeDocument/2006/relationships" id="259" r:id="R6a743b3dd22a4290"/>
    <p:sldId xmlns:r="http://schemas.openxmlformats.org/officeDocument/2006/relationships" id="260" r:id="R5f417bfd59ab421d"/>
    <p:sldId xmlns:r="http://schemas.openxmlformats.org/officeDocument/2006/relationships" id="261" r:id="Rf07c511c75654f43"/>
    <p:sldId xmlns:r="http://schemas.openxmlformats.org/officeDocument/2006/relationships" id="262" r:id="R59ba5a9f15134a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5541cacb44ec0" /><Relationship Type="http://schemas.openxmlformats.org/officeDocument/2006/relationships/slide" Target="/ppt/slides/slide1.xml" Id="R35de3dea1e444939" /><Relationship Type="http://schemas.openxmlformats.org/officeDocument/2006/relationships/slide" Target="/ppt/slides/slide2.xml" Id="R2f9992dbb8da4b3f" /><Relationship Type="http://schemas.openxmlformats.org/officeDocument/2006/relationships/slide" Target="/ppt/slides/slide3.xml" Id="Re375de8a283f4197" /><Relationship Type="http://schemas.openxmlformats.org/officeDocument/2006/relationships/slide" Target="/ppt/slides/slide4.xml" Id="R6a743b3dd22a4290" /><Relationship Type="http://schemas.openxmlformats.org/officeDocument/2006/relationships/slide" Target="/ppt/slides/slide5.xml" Id="R5f417bfd59ab421d" /><Relationship Type="http://schemas.openxmlformats.org/officeDocument/2006/relationships/slide" Target="/ppt/slides/slide6.xml" Id="Rf07c511c75654f43" /><Relationship Type="http://schemas.openxmlformats.org/officeDocument/2006/relationships/slide" Target="/ppt/slides/slide7.xml" Id="R59ba5a9f15134a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4e82b1202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b11ec33104cdc" /><Relationship Type="http://schemas.openxmlformats.org/officeDocument/2006/relationships/theme" Target="/ppt/slideMasters/theme/theme1.xml" Id="R2ca091b3ff52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b11ec3310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eea2b19c8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3ae6889f8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3f2302c6e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2d4fb9e52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b8863f315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ca1abe933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a2d84fad9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