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a3b46897e1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430ec142f4764"/>
  </p:sldMasterIdLst>
  <p:sldIdLst>
    <p:sldId xmlns:r="http://schemas.openxmlformats.org/officeDocument/2006/relationships" id="256" r:id="R5d25032009794448"/>
    <p:sldId xmlns:r="http://schemas.openxmlformats.org/officeDocument/2006/relationships" id="257" r:id="R54b4d7a5ef3b4ba2"/>
    <p:sldId xmlns:r="http://schemas.openxmlformats.org/officeDocument/2006/relationships" id="258" r:id="R59a6f0f3900a45de"/>
    <p:sldId xmlns:r="http://schemas.openxmlformats.org/officeDocument/2006/relationships" id="259" r:id="Re8402125896f434e"/>
    <p:sldId xmlns:r="http://schemas.openxmlformats.org/officeDocument/2006/relationships" id="260" r:id="R9b3a42cd455a413f"/>
    <p:sldId xmlns:r="http://schemas.openxmlformats.org/officeDocument/2006/relationships" id="261" r:id="R83deea7bed3c4558"/>
    <p:sldId xmlns:r="http://schemas.openxmlformats.org/officeDocument/2006/relationships" id="262" r:id="R929aed6f2a4c49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430ec142f4764" /><Relationship Type="http://schemas.openxmlformats.org/officeDocument/2006/relationships/slide" Target="/ppt/slides/slide1.xml" Id="R5d25032009794448" /><Relationship Type="http://schemas.openxmlformats.org/officeDocument/2006/relationships/slide" Target="/ppt/slides/slide2.xml" Id="R54b4d7a5ef3b4ba2" /><Relationship Type="http://schemas.openxmlformats.org/officeDocument/2006/relationships/slide" Target="/ppt/slides/slide3.xml" Id="R59a6f0f3900a45de" /><Relationship Type="http://schemas.openxmlformats.org/officeDocument/2006/relationships/slide" Target="/ppt/slides/slide4.xml" Id="Re8402125896f434e" /><Relationship Type="http://schemas.openxmlformats.org/officeDocument/2006/relationships/slide" Target="/ppt/slides/slide5.xml" Id="R9b3a42cd455a413f" /><Relationship Type="http://schemas.openxmlformats.org/officeDocument/2006/relationships/slide" Target="/ppt/slides/slide6.xml" Id="R83deea7bed3c4558" /><Relationship Type="http://schemas.openxmlformats.org/officeDocument/2006/relationships/slide" Target="/ppt/slides/slide7.xml" Id="R929aed6f2a4c49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30e044df7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145d5f7184be3" /><Relationship Type="http://schemas.openxmlformats.org/officeDocument/2006/relationships/theme" Target="/ppt/slideMasters/theme/theme1.xml" Id="Rbfe4ae02193046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145d5f718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fdd38b61b40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a835dfc7f45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a346e4d9045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1925270aa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2e82abd9f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eb9dfd02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8ebfbe71b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