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a458b1d94247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d9c7f018294f6c"/>
  </p:sldMasterIdLst>
  <p:sldIdLst>
    <p:sldId xmlns:r="http://schemas.openxmlformats.org/officeDocument/2006/relationships" id="256" r:id="R1673d94fb1a54a77"/>
    <p:sldId xmlns:r="http://schemas.openxmlformats.org/officeDocument/2006/relationships" id="257" r:id="R08acee471c4d435b"/>
    <p:sldId xmlns:r="http://schemas.openxmlformats.org/officeDocument/2006/relationships" id="258" r:id="R1df022c082184212"/>
    <p:sldId xmlns:r="http://schemas.openxmlformats.org/officeDocument/2006/relationships" id="259" r:id="Ra6b62ab08a2f4b97"/>
    <p:sldId xmlns:r="http://schemas.openxmlformats.org/officeDocument/2006/relationships" id="260" r:id="Re63db27ec4604023"/>
    <p:sldId xmlns:r="http://schemas.openxmlformats.org/officeDocument/2006/relationships" id="261" r:id="R67c0465808f048bb"/>
    <p:sldId xmlns:r="http://schemas.openxmlformats.org/officeDocument/2006/relationships" id="262" r:id="R100770810f2c43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d9c7f018294f6c" /><Relationship Type="http://schemas.openxmlformats.org/officeDocument/2006/relationships/slide" Target="/ppt/slides/slide1.xml" Id="R1673d94fb1a54a77" /><Relationship Type="http://schemas.openxmlformats.org/officeDocument/2006/relationships/slide" Target="/ppt/slides/slide2.xml" Id="R08acee471c4d435b" /><Relationship Type="http://schemas.openxmlformats.org/officeDocument/2006/relationships/slide" Target="/ppt/slides/slide3.xml" Id="R1df022c082184212" /><Relationship Type="http://schemas.openxmlformats.org/officeDocument/2006/relationships/slide" Target="/ppt/slides/slide4.xml" Id="Ra6b62ab08a2f4b97" /><Relationship Type="http://schemas.openxmlformats.org/officeDocument/2006/relationships/slide" Target="/ppt/slides/slide5.xml" Id="Re63db27ec4604023" /><Relationship Type="http://schemas.openxmlformats.org/officeDocument/2006/relationships/slide" Target="/ppt/slides/slide6.xml" Id="R67c0465808f048bb" /><Relationship Type="http://schemas.openxmlformats.org/officeDocument/2006/relationships/slide" Target="/ppt/slides/slide7.xml" Id="R100770810f2c43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9478f81ed24a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8fc7c01cf44c9" /><Relationship Type="http://schemas.openxmlformats.org/officeDocument/2006/relationships/theme" Target="/ppt/slideMasters/theme/theme1.xml" Id="Rd3acc18303f244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b8fc7c01cf44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c3f07d6094e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859e52ab543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9420d50304c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47e1126d64a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b910d4f5846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262c0012640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ef5e5515c4f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AURNELIA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AURNELIA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1 547 579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1 547 579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ODD-WILLY KLEIVEN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928 856 461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