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16b6bf916943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79d47b487d4703"/>
  </p:sldMasterIdLst>
  <p:sldIdLst>
    <p:sldId xmlns:r="http://schemas.openxmlformats.org/officeDocument/2006/relationships" id="256" r:id="R84db59ba97ea4be3"/>
    <p:sldId xmlns:r="http://schemas.openxmlformats.org/officeDocument/2006/relationships" id="257" r:id="Ra4fe3f8c940d4b57"/>
    <p:sldId xmlns:r="http://schemas.openxmlformats.org/officeDocument/2006/relationships" id="258" r:id="R354cc96764f548e8"/>
    <p:sldId xmlns:r="http://schemas.openxmlformats.org/officeDocument/2006/relationships" id="259" r:id="R97c876e765834915"/>
    <p:sldId xmlns:r="http://schemas.openxmlformats.org/officeDocument/2006/relationships" id="260" r:id="Rbeb87542c9354985"/>
    <p:sldId xmlns:r="http://schemas.openxmlformats.org/officeDocument/2006/relationships" id="261" r:id="R3e42c245b7fa4eeb"/>
    <p:sldId xmlns:r="http://schemas.openxmlformats.org/officeDocument/2006/relationships" id="262" r:id="R5386bc3e877a46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79d47b487d4703" /><Relationship Type="http://schemas.openxmlformats.org/officeDocument/2006/relationships/slide" Target="/ppt/slides/slide1.xml" Id="R84db59ba97ea4be3" /><Relationship Type="http://schemas.openxmlformats.org/officeDocument/2006/relationships/slide" Target="/ppt/slides/slide2.xml" Id="Ra4fe3f8c940d4b57" /><Relationship Type="http://schemas.openxmlformats.org/officeDocument/2006/relationships/slide" Target="/ppt/slides/slide3.xml" Id="R354cc96764f548e8" /><Relationship Type="http://schemas.openxmlformats.org/officeDocument/2006/relationships/slide" Target="/ppt/slides/slide4.xml" Id="R97c876e765834915" /><Relationship Type="http://schemas.openxmlformats.org/officeDocument/2006/relationships/slide" Target="/ppt/slides/slide5.xml" Id="Rbeb87542c9354985" /><Relationship Type="http://schemas.openxmlformats.org/officeDocument/2006/relationships/slide" Target="/ppt/slides/slide6.xml" Id="R3e42c245b7fa4eeb" /><Relationship Type="http://schemas.openxmlformats.org/officeDocument/2006/relationships/slide" Target="/ppt/slides/slide7.xml" Id="R5386bc3e877a46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dd86bba5f34c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63f02175e4fb5" /><Relationship Type="http://schemas.openxmlformats.org/officeDocument/2006/relationships/theme" Target="/ppt/slideMasters/theme/theme1.xml" Id="R1bf3fc7dec5b4f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663f02175e4f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2a2d48edc41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1826bbe3d40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1dd2876e04a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ceb6f234f43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aeb61da8643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7147fd46f4e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47f47aded41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GLIDER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GLIDER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−476 660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−1 474 226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14 527 106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SKIMAGI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N. DYRHAUG INVEST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Niklas Dyrhaug, Thora Storms vei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928 972 607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GLIDER HOLDING AS</a:t>
            </a:r>
          </a:p>
        </p:txBody>
      </p:sp>
    </p:spTree>
  </p:cSld>
  <p:clrMapOvr>
    <a:masterClrMapping xmlns:a="http://schemas.openxmlformats.org/drawingml/2006/main"/>
  </p:clrMapOvr>
</p:sld>
</file>