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549b97ec19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27d44b9434a64"/>
  </p:sldMasterIdLst>
  <p:sldIdLst>
    <p:sldId xmlns:r="http://schemas.openxmlformats.org/officeDocument/2006/relationships" id="256" r:id="Rdc22227aeca54e07"/>
    <p:sldId xmlns:r="http://schemas.openxmlformats.org/officeDocument/2006/relationships" id="257" r:id="R0dee60792a2245c4"/>
    <p:sldId xmlns:r="http://schemas.openxmlformats.org/officeDocument/2006/relationships" id="258" r:id="Ref1b5169f0884687"/>
    <p:sldId xmlns:r="http://schemas.openxmlformats.org/officeDocument/2006/relationships" id="259" r:id="R0a8f35d9f75d475e"/>
    <p:sldId xmlns:r="http://schemas.openxmlformats.org/officeDocument/2006/relationships" id="260" r:id="R9d90525d8b20401c"/>
    <p:sldId xmlns:r="http://schemas.openxmlformats.org/officeDocument/2006/relationships" id="261" r:id="R60948c9c41cf4844"/>
    <p:sldId xmlns:r="http://schemas.openxmlformats.org/officeDocument/2006/relationships" id="262" r:id="R5fcec76fd5834f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27d44b9434a64" /><Relationship Type="http://schemas.openxmlformats.org/officeDocument/2006/relationships/slide" Target="/ppt/slides/slide1.xml" Id="Rdc22227aeca54e07" /><Relationship Type="http://schemas.openxmlformats.org/officeDocument/2006/relationships/slide" Target="/ppt/slides/slide2.xml" Id="R0dee60792a2245c4" /><Relationship Type="http://schemas.openxmlformats.org/officeDocument/2006/relationships/slide" Target="/ppt/slides/slide3.xml" Id="Ref1b5169f0884687" /><Relationship Type="http://schemas.openxmlformats.org/officeDocument/2006/relationships/slide" Target="/ppt/slides/slide4.xml" Id="R0a8f35d9f75d475e" /><Relationship Type="http://schemas.openxmlformats.org/officeDocument/2006/relationships/slide" Target="/ppt/slides/slide5.xml" Id="R9d90525d8b20401c" /><Relationship Type="http://schemas.openxmlformats.org/officeDocument/2006/relationships/slide" Target="/ppt/slides/slide6.xml" Id="R60948c9c41cf4844" /><Relationship Type="http://schemas.openxmlformats.org/officeDocument/2006/relationships/slide" Target="/ppt/slides/slide7.xml" Id="R5fcec76fd5834f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646566fd2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1294094784c9a" /><Relationship Type="http://schemas.openxmlformats.org/officeDocument/2006/relationships/theme" Target="/ppt/slideMasters/theme/theme1.xml" Id="R4c6f719f24ab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129409478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56b032186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43abb6d674c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38aab070b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e041ebb2e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7162919fa49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abb17851d4a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91f64bfb5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