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373a7d440643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6ccbbcd7e54859"/>
  </p:sldMasterIdLst>
  <p:sldIdLst>
    <p:sldId xmlns:r="http://schemas.openxmlformats.org/officeDocument/2006/relationships" id="256" r:id="R6c84b083fa89446d"/>
    <p:sldId xmlns:r="http://schemas.openxmlformats.org/officeDocument/2006/relationships" id="257" r:id="R3b51c52a03be45fb"/>
    <p:sldId xmlns:r="http://schemas.openxmlformats.org/officeDocument/2006/relationships" id="258" r:id="R20849dba160541a0"/>
    <p:sldId xmlns:r="http://schemas.openxmlformats.org/officeDocument/2006/relationships" id="259" r:id="R6e4e8f1665a74b42"/>
    <p:sldId xmlns:r="http://schemas.openxmlformats.org/officeDocument/2006/relationships" id="260" r:id="R1fc8d8f16a9a4e94"/>
    <p:sldId xmlns:r="http://schemas.openxmlformats.org/officeDocument/2006/relationships" id="261" r:id="R7612d902ea774e08"/>
    <p:sldId xmlns:r="http://schemas.openxmlformats.org/officeDocument/2006/relationships" id="262" r:id="Ra68517c0150d40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ccbbcd7e54859" /><Relationship Type="http://schemas.openxmlformats.org/officeDocument/2006/relationships/slide" Target="/ppt/slides/slide1.xml" Id="R6c84b083fa89446d" /><Relationship Type="http://schemas.openxmlformats.org/officeDocument/2006/relationships/slide" Target="/ppt/slides/slide2.xml" Id="R3b51c52a03be45fb" /><Relationship Type="http://schemas.openxmlformats.org/officeDocument/2006/relationships/slide" Target="/ppt/slides/slide3.xml" Id="R20849dba160541a0" /><Relationship Type="http://schemas.openxmlformats.org/officeDocument/2006/relationships/slide" Target="/ppt/slides/slide4.xml" Id="R6e4e8f1665a74b42" /><Relationship Type="http://schemas.openxmlformats.org/officeDocument/2006/relationships/slide" Target="/ppt/slides/slide5.xml" Id="R1fc8d8f16a9a4e94" /><Relationship Type="http://schemas.openxmlformats.org/officeDocument/2006/relationships/slide" Target="/ppt/slides/slide6.xml" Id="R7612d902ea774e08" /><Relationship Type="http://schemas.openxmlformats.org/officeDocument/2006/relationships/slide" Target="/ppt/slides/slide7.xml" Id="Ra68517c0150d40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866fe9c66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717d7c1664ecd" /><Relationship Type="http://schemas.openxmlformats.org/officeDocument/2006/relationships/theme" Target="/ppt/slideMasters/theme/theme1.xml" Id="Rb0a65907370e4a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e717d7c1664e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64e7dd5df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45fbf86054b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81c4b699241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69d031a0244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9c8d41e0a47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5cf48998347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5281902754f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