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a7ea6e4c4640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a794a5dd394e6a"/>
  </p:sldMasterIdLst>
  <p:sldIdLst>
    <p:sldId xmlns:r="http://schemas.openxmlformats.org/officeDocument/2006/relationships" id="256" r:id="R2b1380447c63462d"/>
    <p:sldId xmlns:r="http://schemas.openxmlformats.org/officeDocument/2006/relationships" id="257" r:id="R8dbab14fd1274650"/>
    <p:sldId xmlns:r="http://schemas.openxmlformats.org/officeDocument/2006/relationships" id="258" r:id="Reb36f61edb5e4086"/>
    <p:sldId xmlns:r="http://schemas.openxmlformats.org/officeDocument/2006/relationships" id="259" r:id="Rb37ec589bb6e4745"/>
    <p:sldId xmlns:r="http://schemas.openxmlformats.org/officeDocument/2006/relationships" id="260" r:id="R100fabef8f6c48ff"/>
    <p:sldId xmlns:r="http://schemas.openxmlformats.org/officeDocument/2006/relationships" id="261" r:id="Rde1c6d8dedc64f40"/>
    <p:sldId xmlns:r="http://schemas.openxmlformats.org/officeDocument/2006/relationships" id="262" r:id="R701536bd520849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a794a5dd394e6a" /><Relationship Type="http://schemas.openxmlformats.org/officeDocument/2006/relationships/slide" Target="/ppt/slides/slide1.xml" Id="R2b1380447c63462d" /><Relationship Type="http://schemas.openxmlformats.org/officeDocument/2006/relationships/slide" Target="/ppt/slides/slide2.xml" Id="R8dbab14fd1274650" /><Relationship Type="http://schemas.openxmlformats.org/officeDocument/2006/relationships/slide" Target="/ppt/slides/slide3.xml" Id="Reb36f61edb5e4086" /><Relationship Type="http://schemas.openxmlformats.org/officeDocument/2006/relationships/slide" Target="/ppt/slides/slide4.xml" Id="Rb37ec589bb6e4745" /><Relationship Type="http://schemas.openxmlformats.org/officeDocument/2006/relationships/slide" Target="/ppt/slides/slide5.xml" Id="R100fabef8f6c48ff" /><Relationship Type="http://schemas.openxmlformats.org/officeDocument/2006/relationships/slide" Target="/ppt/slides/slide6.xml" Id="Rde1c6d8dedc64f40" /><Relationship Type="http://schemas.openxmlformats.org/officeDocument/2006/relationships/slide" Target="/ppt/slides/slide7.xml" Id="R701536bd520849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0f72e80ee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db2d918c04d99" /><Relationship Type="http://schemas.openxmlformats.org/officeDocument/2006/relationships/theme" Target="/ppt/slideMasters/theme/theme1.xml" Id="R6a62d553b8bf4a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cdb2d918c04d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73b8a43fb45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69e17b596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74ef335834d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2368fd2ed4b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6138efd3a43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8091109584b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cf723e35e4a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7 552 531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