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0b22faf16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16c2a7d2c47a2"/>
  </p:sldMasterIdLst>
  <p:sldIdLst>
    <p:sldId xmlns:r="http://schemas.openxmlformats.org/officeDocument/2006/relationships" id="256" r:id="R17489339204d4d25"/>
    <p:sldId xmlns:r="http://schemas.openxmlformats.org/officeDocument/2006/relationships" id="257" r:id="Rffd7f059f8b2426c"/>
    <p:sldId xmlns:r="http://schemas.openxmlformats.org/officeDocument/2006/relationships" id="258" r:id="R6874c5dffd9c40f1"/>
    <p:sldId xmlns:r="http://schemas.openxmlformats.org/officeDocument/2006/relationships" id="259" r:id="R68266c5f00f74185"/>
    <p:sldId xmlns:r="http://schemas.openxmlformats.org/officeDocument/2006/relationships" id="260" r:id="Rae1483544f104079"/>
    <p:sldId xmlns:r="http://schemas.openxmlformats.org/officeDocument/2006/relationships" id="261" r:id="R4850b940ce8b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16c2a7d2c47a2" /><Relationship Type="http://schemas.openxmlformats.org/officeDocument/2006/relationships/slide" Target="/ppt/slides/slide1.xml" Id="R17489339204d4d25" /><Relationship Type="http://schemas.openxmlformats.org/officeDocument/2006/relationships/slide" Target="/ppt/slides/slide2.xml" Id="Rffd7f059f8b2426c" /><Relationship Type="http://schemas.openxmlformats.org/officeDocument/2006/relationships/slide" Target="/ppt/slides/slide3.xml" Id="R6874c5dffd9c40f1" /><Relationship Type="http://schemas.openxmlformats.org/officeDocument/2006/relationships/slide" Target="/ppt/slides/slide4.xml" Id="R68266c5f00f74185" /><Relationship Type="http://schemas.openxmlformats.org/officeDocument/2006/relationships/slide" Target="/ppt/slides/slide5.xml" Id="Rae1483544f104079" /><Relationship Type="http://schemas.openxmlformats.org/officeDocument/2006/relationships/slide" Target="/ppt/slides/slide6.xml" Id="R4850b940ce8b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2987d5e79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0b2e942a4ec3" /><Relationship Type="http://schemas.openxmlformats.org/officeDocument/2006/relationships/theme" Target="/ppt/slideMasters/theme/theme1.xml" Id="Re01aa30a9c6f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80b2e942a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ff318eb49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db20c52a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0a8f4e08c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834085140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a1108cb26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b8ab0c4c949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SIMENSEN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terrasse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