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77c26869b643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5ee77c09614109"/>
  </p:sldMasterIdLst>
  <p:sldIdLst>
    <p:sldId xmlns:r="http://schemas.openxmlformats.org/officeDocument/2006/relationships" id="256" r:id="R7bf37713dfa64f2d"/>
    <p:sldId xmlns:r="http://schemas.openxmlformats.org/officeDocument/2006/relationships" id="257" r:id="R6c7c554566fa45ef"/>
    <p:sldId xmlns:r="http://schemas.openxmlformats.org/officeDocument/2006/relationships" id="258" r:id="R061bc3506c7c45ac"/>
    <p:sldId xmlns:r="http://schemas.openxmlformats.org/officeDocument/2006/relationships" id="259" r:id="Rd5a2286f7e0547e6"/>
    <p:sldId xmlns:r="http://schemas.openxmlformats.org/officeDocument/2006/relationships" id="260" r:id="R6b10b2a357064056"/>
    <p:sldId xmlns:r="http://schemas.openxmlformats.org/officeDocument/2006/relationships" id="261" r:id="Rdcedafc184134730"/>
    <p:sldId xmlns:r="http://schemas.openxmlformats.org/officeDocument/2006/relationships" id="262" r:id="Rf8f8a8f980d44d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ee77c09614109" /><Relationship Type="http://schemas.openxmlformats.org/officeDocument/2006/relationships/slide" Target="/ppt/slides/slide1.xml" Id="R7bf37713dfa64f2d" /><Relationship Type="http://schemas.openxmlformats.org/officeDocument/2006/relationships/slide" Target="/ppt/slides/slide2.xml" Id="R6c7c554566fa45ef" /><Relationship Type="http://schemas.openxmlformats.org/officeDocument/2006/relationships/slide" Target="/ppt/slides/slide3.xml" Id="R061bc3506c7c45ac" /><Relationship Type="http://schemas.openxmlformats.org/officeDocument/2006/relationships/slide" Target="/ppt/slides/slide4.xml" Id="Rd5a2286f7e0547e6" /><Relationship Type="http://schemas.openxmlformats.org/officeDocument/2006/relationships/slide" Target="/ppt/slides/slide5.xml" Id="R6b10b2a357064056" /><Relationship Type="http://schemas.openxmlformats.org/officeDocument/2006/relationships/slide" Target="/ppt/slides/slide6.xml" Id="Rdcedafc184134730" /><Relationship Type="http://schemas.openxmlformats.org/officeDocument/2006/relationships/slide" Target="/ppt/slides/slide7.xml" Id="Rf8f8a8f980d44d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3a80122714b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8feae1418467d" /><Relationship Type="http://schemas.openxmlformats.org/officeDocument/2006/relationships/theme" Target="/ppt/slideMasters/theme/theme1.xml" Id="R6e43f7661c6b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48feae141846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4b85ce15143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7a9880ae249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19086ff2b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cea5374f2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259477f25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0154bb69c4e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85fedc581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FACE &amp; NAILS ACADEMY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FACE &amp; NAILS ACADEMY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ALLOCATE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FRONCEK KATARZYNA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PAKULA ALEKSANDRA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Vebjørns vei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929 607 708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