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143cf185414f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1cceb52f844451"/>
  </p:sldMasterIdLst>
  <p:sldIdLst>
    <p:sldId xmlns:r="http://schemas.openxmlformats.org/officeDocument/2006/relationships" id="256" r:id="Ra3299d859c8148dd"/>
    <p:sldId xmlns:r="http://schemas.openxmlformats.org/officeDocument/2006/relationships" id="257" r:id="Rffa5e0657fb94180"/>
    <p:sldId xmlns:r="http://schemas.openxmlformats.org/officeDocument/2006/relationships" id="258" r:id="R258bc072b5634bd7"/>
    <p:sldId xmlns:r="http://schemas.openxmlformats.org/officeDocument/2006/relationships" id="259" r:id="R3dcc7c11269b4a15"/>
    <p:sldId xmlns:r="http://schemas.openxmlformats.org/officeDocument/2006/relationships" id="260" r:id="Rfd978e0a7dd1459c"/>
    <p:sldId xmlns:r="http://schemas.openxmlformats.org/officeDocument/2006/relationships" id="261" r:id="R50b482297c574a20"/>
    <p:sldId xmlns:r="http://schemas.openxmlformats.org/officeDocument/2006/relationships" id="262" r:id="Rea00a60ae1074a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1cceb52f844451" /><Relationship Type="http://schemas.openxmlformats.org/officeDocument/2006/relationships/slide" Target="/ppt/slides/slide1.xml" Id="Ra3299d859c8148dd" /><Relationship Type="http://schemas.openxmlformats.org/officeDocument/2006/relationships/slide" Target="/ppt/slides/slide2.xml" Id="Rffa5e0657fb94180" /><Relationship Type="http://schemas.openxmlformats.org/officeDocument/2006/relationships/slide" Target="/ppt/slides/slide3.xml" Id="R258bc072b5634bd7" /><Relationship Type="http://schemas.openxmlformats.org/officeDocument/2006/relationships/slide" Target="/ppt/slides/slide4.xml" Id="R3dcc7c11269b4a15" /><Relationship Type="http://schemas.openxmlformats.org/officeDocument/2006/relationships/slide" Target="/ppt/slides/slide5.xml" Id="Rfd978e0a7dd1459c" /><Relationship Type="http://schemas.openxmlformats.org/officeDocument/2006/relationships/slide" Target="/ppt/slides/slide6.xml" Id="R50b482297c574a20" /><Relationship Type="http://schemas.openxmlformats.org/officeDocument/2006/relationships/slide" Target="/ppt/slides/slide7.xml" Id="Rea00a60ae1074a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b06f6efcaf4e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a5ccbc7534d90" /><Relationship Type="http://schemas.openxmlformats.org/officeDocument/2006/relationships/theme" Target="/ppt/slideMasters/theme/theme1.xml" Id="Rffd6add57c974c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ca5ccbc7534d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1323355da42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1b435f45044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ce81b703441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2a147d049543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b7c8bcf2d4d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da23e4ded40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ca1d0bff341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JAVIPA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JAVIPA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JAVIPA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JAVIPA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JAVIPA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JAVIPA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−1 059 975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27 397 007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286 901 306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287 569 192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JAVIPA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PELICAHN AS  –  70,4 %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TULLAH AS  –  20,4 %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TUVA STIFTELSEN  –  9,3 %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JAVIPA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Damsgårdsveien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929 734 513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JAVIPA AS</a:t>
            </a:r>
          </a:p>
        </p:txBody>
      </p:sp>
    </p:spTree>
  </p:cSld>
  <p:clrMapOvr>
    <a:masterClrMapping xmlns:a="http://schemas.openxmlformats.org/drawingml/2006/main"/>
  </p:clrMapOvr>
</p:sld>
</file>