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5448e7f7744c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63579cb47d4f36"/>
  </p:sldMasterIdLst>
  <p:sldIdLst>
    <p:sldId xmlns:r="http://schemas.openxmlformats.org/officeDocument/2006/relationships" id="256" r:id="R4d8758750bd147b2"/>
    <p:sldId xmlns:r="http://schemas.openxmlformats.org/officeDocument/2006/relationships" id="257" r:id="Rc0674222eefd4a60"/>
    <p:sldId xmlns:r="http://schemas.openxmlformats.org/officeDocument/2006/relationships" id="258" r:id="R67b11425156a43ef"/>
    <p:sldId xmlns:r="http://schemas.openxmlformats.org/officeDocument/2006/relationships" id="259" r:id="Rb1a1608e8c5546bb"/>
    <p:sldId xmlns:r="http://schemas.openxmlformats.org/officeDocument/2006/relationships" id="260" r:id="Ra8c5a95a03324f81"/>
    <p:sldId xmlns:r="http://schemas.openxmlformats.org/officeDocument/2006/relationships" id="261" r:id="Rb34b4b80612648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63579cb47d4f36" /><Relationship Type="http://schemas.openxmlformats.org/officeDocument/2006/relationships/slide" Target="/ppt/slides/slide1.xml" Id="R4d8758750bd147b2" /><Relationship Type="http://schemas.openxmlformats.org/officeDocument/2006/relationships/slide" Target="/ppt/slides/slide2.xml" Id="Rc0674222eefd4a60" /><Relationship Type="http://schemas.openxmlformats.org/officeDocument/2006/relationships/slide" Target="/ppt/slides/slide3.xml" Id="R67b11425156a43ef" /><Relationship Type="http://schemas.openxmlformats.org/officeDocument/2006/relationships/slide" Target="/ppt/slides/slide4.xml" Id="Rb1a1608e8c5546bb" /><Relationship Type="http://schemas.openxmlformats.org/officeDocument/2006/relationships/slide" Target="/ppt/slides/slide5.xml" Id="Ra8c5a95a03324f81" /><Relationship Type="http://schemas.openxmlformats.org/officeDocument/2006/relationships/slide" Target="/ppt/slides/slide6.xml" Id="Rb34b4b80612648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94803006c84e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d19c0fff44f8d" /><Relationship Type="http://schemas.openxmlformats.org/officeDocument/2006/relationships/theme" Target="/ppt/slideMasters/theme/theme1.xml" Id="R0e9fcf38c0eb41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ed19c0fff44f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29d5e323641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f447337214b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a9686266344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80666c4b84f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a6291537744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6efe54eee49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IDRC DIAMOND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IDRC DIAMOND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IDRC DIAMOND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IDRC DIAMOND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IDRC DIAMOND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IDRC DIAMOND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CELEP IDIRIS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IDRC DIAMOND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IDRC DIAMOND AS</a:t>
            </a:r>
          </a:p>
        </p:txBody>
      </p:sp>
    </p:spTree>
  </p:cSld>
  <p:clrMapOvr>
    <a:masterClrMapping xmlns:a="http://schemas.openxmlformats.org/drawingml/2006/main"/>
  </p:clrMapOvr>
</p:sld>
</file>