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72e158775642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40b87aa64b486c"/>
  </p:sldMasterIdLst>
  <p:sldIdLst>
    <p:sldId xmlns:r="http://schemas.openxmlformats.org/officeDocument/2006/relationships" id="256" r:id="Re5d1138ebae54afc"/>
    <p:sldId xmlns:r="http://schemas.openxmlformats.org/officeDocument/2006/relationships" id="257" r:id="R73927053dcc247e4"/>
    <p:sldId xmlns:r="http://schemas.openxmlformats.org/officeDocument/2006/relationships" id="258" r:id="R0ec6ef41562d400a"/>
    <p:sldId xmlns:r="http://schemas.openxmlformats.org/officeDocument/2006/relationships" id="259" r:id="R096e41737de14db7"/>
    <p:sldId xmlns:r="http://schemas.openxmlformats.org/officeDocument/2006/relationships" id="260" r:id="R66a4e48f6ca240ef"/>
    <p:sldId xmlns:r="http://schemas.openxmlformats.org/officeDocument/2006/relationships" id="261" r:id="R421cd2388241451d"/>
    <p:sldId xmlns:r="http://schemas.openxmlformats.org/officeDocument/2006/relationships" id="262" r:id="R1da9e36f29254a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40b87aa64b486c" /><Relationship Type="http://schemas.openxmlformats.org/officeDocument/2006/relationships/slide" Target="/ppt/slides/slide1.xml" Id="Re5d1138ebae54afc" /><Relationship Type="http://schemas.openxmlformats.org/officeDocument/2006/relationships/slide" Target="/ppt/slides/slide2.xml" Id="R73927053dcc247e4" /><Relationship Type="http://schemas.openxmlformats.org/officeDocument/2006/relationships/slide" Target="/ppt/slides/slide3.xml" Id="R0ec6ef41562d400a" /><Relationship Type="http://schemas.openxmlformats.org/officeDocument/2006/relationships/slide" Target="/ppt/slides/slide4.xml" Id="R096e41737de14db7" /><Relationship Type="http://schemas.openxmlformats.org/officeDocument/2006/relationships/slide" Target="/ppt/slides/slide5.xml" Id="R66a4e48f6ca240ef" /><Relationship Type="http://schemas.openxmlformats.org/officeDocument/2006/relationships/slide" Target="/ppt/slides/slide6.xml" Id="R421cd2388241451d" /><Relationship Type="http://schemas.openxmlformats.org/officeDocument/2006/relationships/slide" Target="/ppt/slides/slide7.xml" Id="R1da9e36f29254a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28ca053eb4e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e6419ab4a46a3" /><Relationship Type="http://schemas.openxmlformats.org/officeDocument/2006/relationships/theme" Target="/ppt/slideMasters/theme/theme1.xml" Id="Ra75d4b315f6a49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2e6419ab4a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68b761dda41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ec3cd2e6e46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5d519677541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ccc1f354449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1cbc1150a4d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9060ff89643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88fcb544d44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RØRNES INVEST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1 673 138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1 721 288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RØRNES ALEKSANDER SEM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