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18499ccfd4a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92537d4f24a5e"/>
  </p:sldMasterIdLst>
  <p:sldIdLst>
    <p:sldId xmlns:r="http://schemas.openxmlformats.org/officeDocument/2006/relationships" id="256" r:id="Rd80a435d896d4fcf"/>
    <p:sldId xmlns:r="http://schemas.openxmlformats.org/officeDocument/2006/relationships" id="257" r:id="R4c2a03a552624ac5"/>
    <p:sldId xmlns:r="http://schemas.openxmlformats.org/officeDocument/2006/relationships" id="258" r:id="R54aee574561f4c1e"/>
    <p:sldId xmlns:r="http://schemas.openxmlformats.org/officeDocument/2006/relationships" id="259" r:id="R81a7c95f26004e1a"/>
    <p:sldId xmlns:r="http://schemas.openxmlformats.org/officeDocument/2006/relationships" id="260" r:id="R3f895b564644426b"/>
    <p:sldId xmlns:r="http://schemas.openxmlformats.org/officeDocument/2006/relationships" id="261" r:id="Rd76cba9583ea4a70"/>
    <p:sldId xmlns:r="http://schemas.openxmlformats.org/officeDocument/2006/relationships" id="262" r:id="R60e35113dd5a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92537d4f24a5e" /><Relationship Type="http://schemas.openxmlformats.org/officeDocument/2006/relationships/slide" Target="/ppt/slides/slide1.xml" Id="Rd80a435d896d4fcf" /><Relationship Type="http://schemas.openxmlformats.org/officeDocument/2006/relationships/slide" Target="/ppt/slides/slide2.xml" Id="R4c2a03a552624ac5" /><Relationship Type="http://schemas.openxmlformats.org/officeDocument/2006/relationships/slide" Target="/ppt/slides/slide3.xml" Id="R54aee574561f4c1e" /><Relationship Type="http://schemas.openxmlformats.org/officeDocument/2006/relationships/slide" Target="/ppt/slides/slide4.xml" Id="R81a7c95f26004e1a" /><Relationship Type="http://schemas.openxmlformats.org/officeDocument/2006/relationships/slide" Target="/ppt/slides/slide5.xml" Id="R3f895b564644426b" /><Relationship Type="http://schemas.openxmlformats.org/officeDocument/2006/relationships/slide" Target="/ppt/slides/slide6.xml" Id="Rd76cba9583ea4a70" /><Relationship Type="http://schemas.openxmlformats.org/officeDocument/2006/relationships/slide" Target="/ppt/slides/slide7.xml" Id="R60e35113dd5a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b676239ce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7647a18ed4974" /><Relationship Type="http://schemas.openxmlformats.org/officeDocument/2006/relationships/theme" Target="/ppt/slideMasters/theme/theme1.xml" Id="R94045e16291a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7647a18ed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fa04b57b8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4ef8e0bb94d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a14fa957b4c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bf1098b1d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bab2c5741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85c174c1945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f808c88ad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AFS-HOLDING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SYSTAD ANITA FLØLO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Thorborg Valsvik veg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