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b3cb5d3a141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15804f12b94510"/>
  </p:sldMasterIdLst>
  <p:sldIdLst>
    <p:sldId xmlns:r="http://schemas.openxmlformats.org/officeDocument/2006/relationships" id="256" r:id="R013456a063c84cb8"/>
    <p:sldId xmlns:r="http://schemas.openxmlformats.org/officeDocument/2006/relationships" id="257" r:id="R62d24c39206b4297"/>
    <p:sldId xmlns:r="http://schemas.openxmlformats.org/officeDocument/2006/relationships" id="258" r:id="Rf340c85d79f540fa"/>
    <p:sldId xmlns:r="http://schemas.openxmlformats.org/officeDocument/2006/relationships" id="259" r:id="Rb81fbadd268d4fa8"/>
    <p:sldId xmlns:r="http://schemas.openxmlformats.org/officeDocument/2006/relationships" id="260" r:id="R5e00791e5ac340bf"/>
    <p:sldId xmlns:r="http://schemas.openxmlformats.org/officeDocument/2006/relationships" id="261" r:id="R5c3f6b006eff41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15804f12b94510" /><Relationship Type="http://schemas.openxmlformats.org/officeDocument/2006/relationships/slide" Target="/ppt/slides/slide1.xml" Id="R013456a063c84cb8" /><Relationship Type="http://schemas.openxmlformats.org/officeDocument/2006/relationships/slide" Target="/ppt/slides/slide2.xml" Id="R62d24c39206b4297" /><Relationship Type="http://schemas.openxmlformats.org/officeDocument/2006/relationships/slide" Target="/ppt/slides/slide3.xml" Id="Rf340c85d79f540fa" /><Relationship Type="http://schemas.openxmlformats.org/officeDocument/2006/relationships/slide" Target="/ppt/slides/slide4.xml" Id="Rb81fbadd268d4fa8" /><Relationship Type="http://schemas.openxmlformats.org/officeDocument/2006/relationships/slide" Target="/ppt/slides/slide5.xml" Id="R5e00791e5ac340bf" /><Relationship Type="http://schemas.openxmlformats.org/officeDocument/2006/relationships/slide" Target="/ppt/slides/slide6.xml" Id="R5c3f6b006eff41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38b53d46b4f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8aefe19514244" /><Relationship Type="http://schemas.openxmlformats.org/officeDocument/2006/relationships/theme" Target="/ppt/slideMasters/theme/theme1.xml" Id="R7eb678f6e2ec4b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8aefe195142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15614d83840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e90c00c2743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47c01887b42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2e948834646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53e5795f140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5d2c4049542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SØSTER ET VEST 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SØSTER ET VEST 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EVENES TOMTESELSKAP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S AS</a:t>
            </a:r>
          </a:p>
        </p:txBody>
      </p:sp>
    </p:spTree>
  </p:cSld>
  <p:clrMapOvr>
    <a:masterClrMapping xmlns:a="http://schemas.openxmlformats.org/drawingml/2006/main"/>
  </p:clrMapOvr>
</p:sld>
</file>