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552e6d401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7b8666ba6478b"/>
  </p:sldMasterIdLst>
  <p:sldIdLst>
    <p:sldId xmlns:r="http://schemas.openxmlformats.org/officeDocument/2006/relationships" id="256" r:id="R53f0815abb0045e8"/>
    <p:sldId xmlns:r="http://schemas.openxmlformats.org/officeDocument/2006/relationships" id="257" r:id="Rf06aedd6ad014c88"/>
    <p:sldId xmlns:r="http://schemas.openxmlformats.org/officeDocument/2006/relationships" id="258" r:id="Rdab8574dcc824f16"/>
    <p:sldId xmlns:r="http://schemas.openxmlformats.org/officeDocument/2006/relationships" id="259" r:id="Rff5c77c8fc954578"/>
    <p:sldId xmlns:r="http://schemas.openxmlformats.org/officeDocument/2006/relationships" id="260" r:id="R9f661036d3294617"/>
    <p:sldId xmlns:r="http://schemas.openxmlformats.org/officeDocument/2006/relationships" id="261" r:id="R4fafb345c08d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7b8666ba6478b" /><Relationship Type="http://schemas.openxmlformats.org/officeDocument/2006/relationships/slide" Target="/ppt/slides/slide1.xml" Id="R53f0815abb0045e8" /><Relationship Type="http://schemas.openxmlformats.org/officeDocument/2006/relationships/slide" Target="/ppt/slides/slide2.xml" Id="Rf06aedd6ad014c88" /><Relationship Type="http://schemas.openxmlformats.org/officeDocument/2006/relationships/slide" Target="/ppt/slides/slide3.xml" Id="Rdab8574dcc824f16" /><Relationship Type="http://schemas.openxmlformats.org/officeDocument/2006/relationships/slide" Target="/ppt/slides/slide4.xml" Id="Rff5c77c8fc954578" /><Relationship Type="http://schemas.openxmlformats.org/officeDocument/2006/relationships/slide" Target="/ppt/slides/slide5.xml" Id="R9f661036d3294617" /><Relationship Type="http://schemas.openxmlformats.org/officeDocument/2006/relationships/slide" Target="/ppt/slides/slide6.xml" Id="R4fafb345c08d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efa0295d846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6c5c2b4994c08" /><Relationship Type="http://schemas.openxmlformats.org/officeDocument/2006/relationships/theme" Target="/ppt/slideMasters/theme/theme1.xml" Id="R068a46ed4bb941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6c5c2b499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fd7f6ecb0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ad3f8731c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03d09e60e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5387dd9d349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8977dfba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3a350624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