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637932af845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ac52bf80d4383"/>
  </p:sldMasterIdLst>
  <p:sldIdLst>
    <p:sldId xmlns:r="http://schemas.openxmlformats.org/officeDocument/2006/relationships" id="256" r:id="Rb082650572444509"/>
    <p:sldId xmlns:r="http://schemas.openxmlformats.org/officeDocument/2006/relationships" id="257" r:id="R50e69bff48944f9a"/>
    <p:sldId xmlns:r="http://schemas.openxmlformats.org/officeDocument/2006/relationships" id="258" r:id="Rfb5a15aad1314c07"/>
    <p:sldId xmlns:r="http://schemas.openxmlformats.org/officeDocument/2006/relationships" id="259" r:id="R7f519874098042ed"/>
    <p:sldId xmlns:r="http://schemas.openxmlformats.org/officeDocument/2006/relationships" id="260" r:id="Rdc7414fdce7d442e"/>
    <p:sldId xmlns:r="http://schemas.openxmlformats.org/officeDocument/2006/relationships" id="261" r:id="Rdc4db00935db45ae"/>
    <p:sldId xmlns:r="http://schemas.openxmlformats.org/officeDocument/2006/relationships" id="262" r:id="R4c15568fd34d48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ac52bf80d4383" /><Relationship Type="http://schemas.openxmlformats.org/officeDocument/2006/relationships/slide" Target="/ppt/slides/slide1.xml" Id="Rb082650572444509" /><Relationship Type="http://schemas.openxmlformats.org/officeDocument/2006/relationships/slide" Target="/ppt/slides/slide2.xml" Id="R50e69bff48944f9a" /><Relationship Type="http://schemas.openxmlformats.org/officeDocument/2006/relationships/slide" Target="/ppt/slides/slide3.xml" Id="Rfb5a15aad1314c07" /><Relationship Type="http://schemas.openxmlformats.org/officeDocument/2006/relationships/slide" Target="/ppt/slides/slide4.xml" Id="R7f519874098042ed" /><Relationship Type="http://schemas.openxmlformats.org/officeDocument/2006/relationships/slide" Target="/ppt/slides/slide5.xml" Id="Rdc7414fdce7d442e" /><Relationship Type="http://schemas.openxmlformats.org/officeDocument/2006/relationships/slide" Target="/ppt/slides/slide6.xml" Id="Rdc4db00935db45ae" /><Relationship Type="http://schemas.openxmlformats.org/officeDocument/2006/relationships/slide" Target="/ppt/slides/slide7.xml" Id="R4c15568fd34d48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d967c1172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99022717748b5" /><Relationship Type="http://schemas.openxmlformats.org/officeDocument/2006/relationships/theme" Target="/ppt/slideMasters/theme/theme1.xml" Id="R10cef5498c4842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99022717748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1d6ee5f21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336dffa90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6cf4b1ea3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22310bef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770d958843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9b20c2c23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9b1918d83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