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01ea9f69a4b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a45297990a4243"/>
  </p:sldMasterIdLst>
  <p:sldIdLst>
    <p:sldId xmlns:r="http://schemas.openxmlformats.org/officeDocument/2006/relationships" id="256" r:id="R7b40725be4c948fb"/>
    <p:sldId xmlns:r="http://schemas.openxmlformats.org/officeDocument/2006/relationships" id="257" r:id="R864df541156248c8"/>
    <p:sldId xmlns:r="http://schemas.openxmlformats.org/officeDocument/2006/relationships" id="258" r:id="Ra83948ea36054fe4"/>
    <p:sldId xmlns:r="http://schemas.openxmlformats.org/officeDocument/2006/relationships" id="259" r:id="Ra81700b6bb4949b6"/>
    <p:sldId xmlns:r="http://schemas.openxmlformats.org/officeDocument/2006/relationships" id="260" r:id="R2550b6004a5643db"/>
    <p:sldId xmlns:r="http://schemas.openxmlformats.org/officeDocument/2006/relationships" id="261" r:id="Rf6dd92bad15c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45297990a4243" /><Relationship Type="http://schemas.openxmlformats.org/officeDocument/2006/relationships/slide" Target="/ppt/slides/slide1.xml" Id="R7b40725be4c948fb" /><Relationship Type="http://schemas.openxmlformats.org/officeDocument/2006/relationships/slide" Target="/ppt/slides/slide2.xml" Id="R864df541156248c8" /><Relationship Type="http://schemas.openxmlformats.org/officeDocument/2006/relationships/slide" Target="/ppt/slides/slide3.xml" Id="Ra83948ea36054fe4" /><Relationship Type="http://schemas.openxmlformats.org/officeDocument/2006/relationships/slide" Target="/ppt/slides/slide4.xml" Id="Ra81700b6bb4949b6" /><Relationship Type="http://schemas.openxmlformats.org/officeDocument/2006/relationships/slide" Target="/ppt/slides/slide5.xml" Id="R2550b6004a5643db" /><Relationship Type="http://schemas.openxmlformats.org/officeDocument/2006/relationships/slide" Target="/ppt/slides/slide6.xml" Id="Rf6dd92bad15c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e52e973d04a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828e8815f4ef0" /><Relationship Type="http://schemas.openxmlformats.org/officeDocument/2006/relationships/theme" Target="/ppt/slideMasters/theme/theme1.xml" Id="R25b681b33d0a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828e8815f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a2ee9639b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1c2176942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7f86597754d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2f95fc29e4f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847fec8c34e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4d46af53741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