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ff0680cfb4f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9b22abc2fb45ad"/>
  </p:sldMasterIdLst>
  <p:sldIdLst>
    <p:sldId xmlns:r="http://schemas.openxmlformats.org/officeDocument/2006/relationships" id="256" r:id="R0a055b9956ec480f"/>
    <p:sldId xmlns:r="http://schemas.openxmlformats.org/officeDocument/2006/relationships" id="257" r:id="R9e09d855b49d43f1"/>
    <p:sldId xmlns:r="http://schemas.openxmlformats.org/officeDocument/2006/relationships" id="258" r:id="R652ae84282ca41e3"/>
    <p:sldId xmlns:r="http://schemas.openxmlformats.org/officeDocument/2006/relationships" id="259" r:id="R3030baf1e6e24002"/>
    <p:sldId xmlns:r="http://schemas.openxmlformats.org/officeDocument/2006/relationships" id="260" r:id="R606a461838bd41f9"/>
    <p:sldId xmlns:r="http://schemas.openxmlformats.org/officeDocument/2006/relationships" id="261" r:id="R444be007a340491a"/>
    <p:sldId xmlns:r="http://schemas.openxmlformats.org/officeDocument/2006/relationships" id="262" r:id="R0a46ba8b024540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9b22abc2fb45ad" /><Relationship Type="http://schemas.openxmlformats.org/officeDocument/2006/relationships/slide" Target="/ppt/slides/slide1.xml" Id="R0a055b9956ec480f" /><Relationship Type="http://schemas.openxmlformats.org/officeDocument/2006/relationships/slide" Target="/ppt/slides/slide2.xml" Id="R9e09d855b49d43f1" /><Relationship Type="http://schemas.openxmlformats.org/officeDocument/2006/relationships/slide" Target="/ppt/slides/slide3.xml" Id="R652ae84282ca41e3" /><Relationship Type="http://schemas.openxmlformats.org/officeDocument/2006/relationships/slide" Target="/ppt/slides/slide4.xml" Id="R3030baf1e6e24002" /><Relationship Type="http://schemas.openxmlformats.org/officeDocument/2006/relationships/slide" Target="/ppt/slides/slide5.xml" Id="R606a461838bd41f9" /><Relationship Type="http://schemas.openxmlformats.org/officeDocument/2006/relationships/slide" Target="/ppt/slides/slide6.xml" Id="R444be007a340491a" /><Relationship Type="http://schemas.openxmlformats.org/officeDocument/2006/relationships/slide" Target="/ppt/slides/slide7.xml" Id="R0a46ba8b024540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374d09e60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1b8c34358470e" /><Relationship Type="http://schemas.openxmlformats.org/officeDocument/2006/relationships/theme" Target="/ppt/slideMasters/theme/theme1.xml" Id="Re516a948721643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1b8c34358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cc08928fb48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174f0521545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85a3536de49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1cff93a8a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5e3851a5e45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aea36a3e644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52275ac46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