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aa3b6734a447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14872a1356492e"/>
  </p:sldMasterIdLst>
  <p:sldIdLst>
    <p:sldId xmlns:r="http://schemas.openxmlformats.org/officeDocument/2006/relationships" id="256" r:id="Rda72f25592a848be"/>
    <p:sldId xmlns:r="http://schemas.openxmlformats.org/officeDocument/2006/relationships" id="257" r:id="R138822698cac4192"/>
    <p:sldId xmlns:r="http://schemas.openxmlformats.org/officeDocument/2006/relationships" id="258" r:id="R08873728fa664261"/>
    <p:sldId xmlns:r="http://schemas.openxmlformats.org/officeDocument/2006/relationships" id="259" r:id="R6b5e9d38f77f4b31"/>
    <p:sldId xmlns:r="http://schemas.openxmlformats.org/officeDocument/2006/relationships" id="260" r:id="Rc6884def11e64967"/>
    <p:sldId xmlns:r="http://schemas.openxmlformats.org/officeDocument/2006/relationships" id="261" r:id="R46b48fab2c4349e0"/>
    <p:sldId xmlns:r="http://schemas.openxmlformats.org/officeDocument/2006/relationships" id="262" r:id="Re5bd05b6338647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14872a1356492e" /><Relationship Type="http://schemas.openxmlformats.org/officeDocument/2006/relationships/slide" Target="/ppt/slides/slide1.xml" Id="Rda72f25592a848be" /><Relationship Type="http://schemas.openxmlformats.org/officeDocument/2006/relationships/slide" Target="/ppt/slides/slide2.xml" Id="R138822698cac4192" /><Relationship Type="http://schemas.openxmlformats.org/officeDocument/2006/relationships/slide" Target="/ppt/slides/slide3.xml" Id="R08873728fa664261" /><Relationship Type="http://schemas.openxmlformats.org/officeDocument/2006/relationships/slide" Target="/ppt/slides/slide4.xml" Id="R6b5e9d38f77f4b31" /><Relationship Type="http://schemas.openxmlformats.org/officeDocument/2006/relationships/slide" Target="/ppt/slides/slide5.xml" Id="Rc6884def11e64967" /><Relationship Type="http://schemas.openxmlformats.org/officeDocument/2006/relationships/slide" Target="/ppt/slides/slide6.xml" Id="R46b48fab2c4349e0" /><Relationship Type="http://schemas.openxmlformats.org/officeDocument/2006/relationships/slide" Target="/ppt/slides/slide7.xml" Id="Re5bd05b6338647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4fa8dab786428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2aaa4628e4885" /><Relationship Type="http://schemas.openxmlformats.org/officeDocument/2006/relationships/theme" Target="/ppt/slideMasters/theme/theme1.xml" Id="R268e1a6af48f43d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2aaa4628e488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a6ae7a15d49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92c97604564d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99e9f0bf37440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b33ccb39c48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7ffe66ced48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21da7458f4b9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a3055d74744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ODAM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ODAM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925 760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1 740 078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AMDAHL ODD ANDERS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930 461 741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ODAM HOLDING AS</a:t>
            </a:r>
          </a:p>
        </p:txBody>
      </p:sp>
    </p:spTree>
  </p:cSld>
  <p:clrMapOvr>
    <a:masterClrMapping xmlns:a="http://schemas.openxmlformats.org/drawingml/2006/main"/>
  </p:clrMapOvr>
</p:sld>
</file>