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9d2e8b9eef64f7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10fe38ab0c8498a"/>
  </p:sldMasterIdLst>
  <p:sldIdLst>
    <p:sldId xmlns:r="http://schemas.openxmlformats.org/officeDocument/2006/relationships" id="256" r:id="Rc70c1e25fa154982"/>
    <p:sldId xmlns:r="http://schemas.openxmlformats.org/officeDocument/2006/relationships" id="257" r:id="Rded41b6144c34632"/>
    <p:sldId xmlns:r="http://schemas.openxmlformats.org/officeDocument/2006/relationships" id="258" r:id="Ra938e82354bc4bd9"/>
    <p:sldId xmlns:r="http://schemas.openxmlformats.org/officeDocument/2006/relationships" id="259" r:id="Raea802cfba574879"/>
    <p:sldId xmlns:r="http://schemas.openxmlformats.org/officeDocument/2006/relationships" id="260" r:id="R790d6bcf09eb4832"/>
    <p:sldId xmlns:r="http://schemas.openxmlformats.org/officeDocument/2006/relationships" id="261" r:id="R61cbd498f3e54f3e"/>
    <p:sldId xmlns:r="http://schemas.openxmlformats.org/officeDocument/2006/relationships" id="262" r:id="Rbf5b8d273bb0430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10fe38ab0c8498a" /><Relationship Type="http://schemas.openxmlformats.org/officeDocument/2006/relationships/slide" Target="/ppt/slides/slide1.xml" Id="Rc70c1e25fa154982" /><Relationship Type="http://schemas.openxmlformats.org/officeDocument/2006/relationships/slide" Target="/ppt/slides/slide2.xml" Id="Rded41b6144c34632" /><Relationship Type="http://schemas.openxmlformats.org/officeDocument/2006/relationships/slide" Target="/ppt/slides/slide3.xml" Id="Ra938e82354bc4bd9" /><Relationship Type="http://schemas.openxmlformats.org/officeDocument/2006/relationships/slide" Target="/ppt/slides/slide4.xml" Id="Raea802cfba574879" /><Relationship Type="http://schemas.openxmlformats.org/officeDocument/2006/relationships/slide" Target="/ppt/slides/slide5.xml" Id="R790d6bcf09eb4832" /><Relationship Type="http://schemas.openxmlformats.org/officeDocument/2006/relationships/slide" Target="/ppt/slides/slide6.xml" Id="R61cbd498f3e54f3e" /><Relationship Type="http://schemas.openxmlformats.org/officeDocument/2006/relationships/slide" Target="/ppt/slides/slide7.xml" Id="Rbf5b8d273bb0430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98514f0ead9446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d1d12cc7ee48d6" /><Relationship Type="http://schemas.openxmlformats.org/officeDocument/2006/relationships/theme" Target="/ppt/slideMasters/theme/theme1.xml" Id="R4cba3aa151484fb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ed1d12cc7ee48d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364e15f904459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d7da7d4b1e448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56c0a955984b7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42f6378d2845a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516f216b0d445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08baef048a480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36fe7a1df0408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ILRØS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ILRØS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ILRØS HOLDING AS ble etablert [år] og holder til i Namsos.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ILRØS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ILRØS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ILRØS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−18 665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8 573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2 388 021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2 390 473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ILRØS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JOAKIM SØRLI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ILRØS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Lissfjellvegen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7802 Namsos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930 462 004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ILRØS HOLDING AS</a:t>
            </a:r>
          </a:p>
        </p:txBody>
      </p:sp>
    </p:spTree>
  </p:cSld>
  <p:clrMapOvr>
    <a:masterClrMapping xmlns:a="http://schemas.openxmlformats.org/drawingml/2006/main"/>
  </p:clrMapOvr>
</p:sld>
</file>