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d1e26eee9647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719907c8254ae5"/>
  </p:sldMasterIdLst>
  <p:sldIdLst>
    <p:sldId xmlns:r="http://schemas.openxmlformats.org/officeDocument/2006/relationships" id="256" r:id="R8f4c2496b1d44a71"/>
    <p:sldId xmlns:r="http://schemas.openxmlformats.org/officeDocument/2006/relationships" id="257" r:id="R8ad1ea6970894484"/>
    <p:sldId xmlns:r="http://schemas.openxmlformats.org/officeDocument/2006/relationships" id="258" r:id="R4b945d953e7d4d84"/>
    <p:sldId xmlns:r="http://schemas.openxmlformats.org/officeDocument/2006/relationships" id="259" r:id="R3dbea331d8234ec7"/>
    <p:sldId xmlns:r="http://schemas.openxmlformats.org/officeDocument/2006/relationships" id="260" r:id="R924091a2463e414e"/>
    <p:sldId xmlns:r="http://schemas.openxmlformats.org/officeDocument/2006/relationships" id="261" r:id="Ref9fcd58bd4a47e9"/>
    <p:sldId xmlns:r="http://schemas.openxmlformats.org/officeDocument/2006/relationships" id="262" r:id="R0ac2acfe149541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719907c8254ae5" /><Relationship Type="http://schemas.openxmlformats.org/officeDocument/2006/relationships/slide" Target="/ppt/slides/slide1.xml" Id="R8f4c2496b1d44a71" /><Relationship Type="http://schemas.openxmlformats.org/officeDocument/2006/relationships/slide" Target="/ppt/slides/slide2.xml" Id="R8ad1ea6970894484" /><Relationship Type="http://schemas.openxmlformats.org/officeDocument/2006/relationships/slide" Target="/ppt/slides/slide3.xml" Id="R4b945d953e7d4d84" /><Relationship Type="http://schemas.openxmlformats.org/officeDocument/2006/relationships/slide" Target="/ppt/slides/slide4.xml" Id="R3dbea331d8234ec7" /><Relationship Type="http://schemas.openxmlformats.org/officeDocument/2006/relationships/slide" Target="/ppt/slides/slide5.xml" Id="R924091a2463e414e" /><Relationship Type="http://schemas.openxmlformats.org/officeDocument/2006/relationships/slide" Target="/ppt/slides/slide6.xml" Id="Ref9fcd58bd4a47e9" /><Relationship Type="http://schemas.openxmlformats.org/officeDocument/2006/relationships/slide" Target="/ppt/slides/slide7.xml" Id="R0ac2acfe149541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cdfbe98c8c40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3872a2fbc4937" /><Relationship Type="http://schemas.openxmlformats.org/officeDocument/2006/relationships/theme" Target="/ppt/slideMasters/theme/theme1.xml" Id="Rbd88a1f563784a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23872a2fbc49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35d11debe43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ee085f7dc84a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cafd2f15041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6f6a0b78c4c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29aaf43a14c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f0fa1175c48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3d41d13bf40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ILRØS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ILRØS HOLDING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2 388 021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2 390 473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 JOAKIM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Lissfjellvegen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7802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930 462 004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