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0795207b9e42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7bf0339a584220"/>
  </p:sldMasterIdLst>
  <p:sldIdLst>
    <p:sldId xmlns:r="http://schemas.openxmlformats.org/officeDocument/2006/relationships" id="256" r:id="Rf1420900d8734103"/>
    <p:sldId xmlns:r="http://schemas.openxmlformats.org/officeDocument/2006/relationships" id="257" r:id="R71a64697aa6f43d6"/>
    <p:sldId xmlns:r="http://schemas.openxmlformats.org/officeDocument/2006/relationships" id="258" r:id="R9f70738f76484d75"/>
    <p:sldId xmlns:r="http://schemas.openxmlformats.org/officeDocument/2006/relationships" id="259" r:id="Rb1f08ab886564c23"/>
    <p:sldId xmlns:r="http://schemas.openxmlformats.org/officeDocument/2006/relationships" id="260" r:id="R46145359e47e4f49"/>
    <p:sldId xmlns:r="http://schemas.openxmlformats.org/officeDocument/2006/relationships" id="261" r:id="R477b4f6bf568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bf0339a584220" /><Relationship Type="http://schemas.openxmlformats.org/officeDocument/2006/relationships/slide" Target="/ppt/slides/slide1.xml" Id="Rf1420900d8734103" /><Relationship Type="http://schemas.openxmlformats.org/officeDocument/2006/relationships/slide" Target="/ppt/slides/slide2.xml" Id="R71a64697aa6f43d6" /><Relationship Type="http://schemas.openxmlformats.org/officeDocument/2006/relationships/slide" Target="/ppt/slides/slide3.xml" Id="R9f70738f76484d75" /><Relationship Type="http://schemas.openxmlformats.org/officeDocument/2006/relationships/slide" Target="/ppt/slides/slide4.xml" Id="Rb1f08ab886564c23" /><Relationship Type="http://schemas.openxmlformats.org/officeDocument/2006/relationships/slide" Target="/ppt/slides/slide5.xml" Id="R46145359e47e4f49" /><Relationship Type="http://schemas.openxmlformats.org/officeDocument/2006/relationships/slide" Target="/ppt/slides/slide6.xml" Id="R477b4f6bf568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b4a1987c00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82ced75ca4226" /><Relationship Type="http://schemas.openxmlformats.org/officeDocument/2006/relationships/theme" Target="/ppt/slideMasters/theme/theme1.xml" Id="R0103d4e12b3145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82ced75ca42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d9f84818b43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7b514c3904c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c7a49733e44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67b82c3e1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535bed58f43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5d8abb5504d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