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63175d74a87414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b2be9083254577"/>
  </p:sldMasterIdLst>
  <p:sldIdLst>
    <p:sldId xmlns:r="http://schemas.openxmlformats.org/officeDocument/2006/relationships" id="256" r:id="Rb2ab18f43fa74976"/>
    <p:sldId xmlns:r="http://schemas.openxmlformats.org/officeDocument/2006/relationships" id="257" r:id="R43e34fc266bd4bf4"/>
    <p:sldId xmlns:r="http://schemas.openxmlformats.org/officeDocument/2006/relationships" id="258" r:id="R383254a0ef904398"/>
    <p:sldId xmlns:r="http://schemas.openxmlformats.org/officeDocument/2006/relationships" id="259" r:id="R5bfbcd72ea874104"/>
    <p:sldId xmlns:r="http://schemas.openxmlformats.org/officeDocument/2006/relationships" id="260" r:id="Ra31eb62afa994449"/>
    <p:sldId xmlns:r="http://schemas.openxmlformats.org/officeDocument/2006/relationships" id="261" r:id="R30d3b95013ed47bc"/>
    <p:sldId xmlns:r="http://schemas.openxmlformats.org/officeDocument/2006/relationships" id="262" r:id="R79c37794f1944d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b2be9083254577" /><Relationship Type="http://schemas.openxmlformats.org/officeDocument/2006/relationships/slide" Target="/ppt/slides/slide1.xml" Id="Rb2ab18f43fa74976" /><Relationship Type="http://schemas.openxmlformats.org/officeDocument/2006/relationships/slide" Target="/ppt/slides/slide2.xml" Id="R43e34fc266bd4bf4" /><Relationship Type="http://schemas.openxmlformats.org/officeDocument/2006/relationships/slide" Target="/ppt/slides/slide3.xml" Id="R383254a0ef904398" /><Relationship Type="http://schemas.openxmlformats.org/officeDocument/2006/relationships/slide" Target="/ppt/slides/slide4.xml" Id="R5bfbcd72ea874104" /><Relationship Type="http://schemas.openxmlformats.org/officeDocument/2006/relationships/slide" Target="/ppt/slides/slide5.xml" Id="Ra31eb62afa994449" /><Relationship Type="http://schemas.openxmlformats.org/officeDocument/2006/relationships/slide" Target="/ppt/slides/slide6.xml" Id="R30d3b95013ed47bc" /><Relationship Type="http://schemas.openxmlformats.org/officeDocument/2006/relationships/slide" Target="/ppt/slides/slide7.xml" Id="R79c37794f1944d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f01a28d0ad48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ecf00851bc4efc" /><Relationship Type="http://schemas.openxmlformats.org/officeDocument/2006/relationships/theme" Target="/ppt/slideMasters/theme/theme1.xml" Id="R07f6f926bddd49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ecf00851bc4ef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80d441ba62436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f1f0649b4b42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78181f98c0496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23c27b10b445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b26da9417e46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1ef3204914ac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90986a4b4644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20 085 929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ROY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