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2a736db7dc40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e5effeb04d4922"/>
  </p:sldMasterIdLst>
  <p:sldIdLst>
    <p:sldId xmlns:r="http://schemas.openxmlformats.org/officeDocument/2006/relationships" id="256" r:id="Rc46551fdae914b9a"/>
    <p:sldId xmlns:r="http://schemas.openxmlformats.org/officeDocument/2006/relationships" id="257" r:id="Re2253ebcf7b246b3"/>
    <p:sldId xmlns:r="http://schemas.openxmlformats.org/officeDocument/2006/relationships" id="258" r:id="R174bf7ede99345f4"/>
    <p:sldId xmlns:r="http://schemas.openxmlformats.org/officeDocument/2006/relationships" id="259" r:id="Re6636a0860a74144"/>
    <p:sldId xmlns:r="http://schemas.openxmlformats.org/officeDocument/2006/relationships" id="260" r:id="Ra08abdfa9a334cdf"/>
    <p:sldId xmlns:r="http://schemas.openxmlformats.org/officeDocument/2006/relationships" id="261" r:id="R12ba0b8a61f645fd"/>
    <p:sldId xmlns:r="http://schemas.openxmlformats.org/officeDocument/2006/relationships" id="262" r:id="Rcf608146c1e9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5effeb04d4922" /><Relationship Type="http://schemas.openxmlformats.org/officeDocument/2006/relationships/slide" Target="/ppt/slides/slide1.xml" Id="Rc46551fdae914b9a" /><Relationship Type="http://schemas.openxmlformats.org/officeDocument/2006/relationships/slide" Target="/ppt/slides/slide2.xml" Id="Re2253ebcf7b246b3" /><Relationship Type="http://schemas.openxmlformats.org/officeDocument/2006/relationships/slide" Target="/ppt/slides/slide3.xml" Id="R174bf7ede99345f4" /><Relationship Type="http://schemas.openxmlformats.org/officeDocument/2006/relationships/slide" Target="/ppt/slides/slide4.xml" Id="Re6636a0860a74144" /><Relationship Type="http://schemas.openxmlformats.org/officeDocument/2006/relationships/slide" Target="/ppt/slides/slide5.xml" Id="Ra08abdfa9a334cdf" /><Relationship Type="http://schemas.openxmlformats.org/officeDocument/2006/relationships/slide" Target="/ppt/slides/slide6.xml" Id="R12ba0b8a61f645fd" /><Relationship Type="http://schemas.openxmlformats.org/officeDocument/2006/relationships/slide" Target="/ppt/slides/slide7.xml" Id="Rcf608146c1e9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0db411bc9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969059efa4bbe" /><Relationship Type="http://schemas.openxmlformats.org/officeDocument/2006/relationships/theme" Target="/ppt/slideMasters/theme/theme1.xml" Id="Rfa80c9f526954f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3969059efa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4a394512645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937f5a8b443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d5c58f97b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cbabcf18647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929ae65bd41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933bd8da048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4f358031d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TORE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