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ad06f22113b466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2e37f7b9eb84fcd"/>
  </p:sldMasterIdLst>
  <p:sldIdLst>
    <p:sldId xmlns:r="http://schemas.openxmlformats.org/officeDocument/2006/relationships" id="256" r:id="R2765fdaca4654d9e"/>
    <p:sldId xmlns:r="http://schemas.openxmlformats.org/officeDocument/2006/relationships" id="257" r:id="R1b4ed1f1232a48c0"/>
    <p:sldId xmlns:r="http://schemas.openxmlformats.org/officeDocument/2006/relationships" id="258" r:id="R1da920a630aa4292"/>
    <p:sldId xmlns:r="http://schemas.openxmlformats.org/officeDocument/2006/relationships" id="259" r:id="R26f5da244155494e"/>
    <p:sldId xmlns:r="http://schemas.openxmlformats.org/officeDocument/2006/relationships" id="260" r:id="R53a059b3059d4e97"/>
    <p:sldId xmlns:r="http://schemas.openxmlformats.org/officeDocument/2006/relationships" id="261" r:id="Rc5d3906acd31436b"/>
    <p:sldId xmlns:r="http://schemas.openxmlformats.org/officeDocument/2006/relationships" id="262" r:id="R7f61c69ad31b42d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e37f7b9eb84fcd" /><Relationship Type="http://schemas.openxmlformats.org/officeDocument/2006/relationships/slide" Target="/ppt/slides/slide1.xml" Id="R2765fdaca4654d9e" /><Relationship Type="http://schemas.openxmlformats.org/officeDocument/2006/relationships/slide" Target="/ppt/slides/slide2.xml" Id="R1b4ed1f1232a48c0" /><Relationship Type="http://schemas.openxmlformats.org/officeDocument/2006/relationships/slide" Target="/ppt/slides/slide3.xml" Id="R1da920a630aa4292" /><Relationship Type="http://schemas.openxmlformats.org/officeDocument/2006/relationships/slide" Target="/ppt/slides/slide4.xml" Id="R26f5da244155494e" /><Relationship Type="http://schemas.openxmlformats.org/officeDocument/2006/relationships/slide" Target="/ppt/slides/slide5.xml" Id="R53a059b3059d4e97" /><Relationship Type="http://schemas.openxmlformats.org/officeDocument/2006/relationships/slide" Target="/ppt/slides/slide6.xml" Id="Rc5d3906acd31436b" /><Relationship Type="http://schemas.openxmlformats.org/officeDocument/2006/relationships/slide" Target="/ppt/slides/slide7.xml" Id="R7f61c69ad31b42d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26f28c100a418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c6ea2faef14648" /><Relationship Type="http://schemas.openxmlformats.org/officeDocument/2006/relationships/theme" Target="/ppt/slideMasters/theme/theme1.xml" Id="R554d306998ba494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cc6ea2faef1464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2eb45c78f84ce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9702ed31d4434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4955d8adee404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e54ae3b345477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6336c27de640b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18d543d52b487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bdfa762cdf42c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NICOLINE 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NICOLINE 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NICOLINE 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NICOLINE 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NICOLINE 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NICOLINE 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248 313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5 590 258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5 593 400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NICOLINE 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NICOLAI VICTOR SIBBERN  –  49,0 %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CARL HENRIK SIBBERN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NICOLINE 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930 462 659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NICOLINE S AS</a:t>
            </a:r>
          </a:p>
        </p:txBody>
      </p:sp>
    </p:spTree>
  </p:cSld>
  <p:clrMapOvr>
    <a:masterClrMapping xmlns:a="http://schemas.openxmlformats.org/drawingml/2006/main"/>
  </p:clrMapOvr>
</p:sld>
</file>