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59c1c6b03046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c34d103f324009"/>
  </p:sldMasterIdLst>
  <p:sldIdLst>
    <p:sldId xmlns:r="http://schemas.openxmlformats.org/officeDocument/2006/relationships" id="256" r:id="R862c94d527cf4b64"/>
    <p:sldId xmlns:r="http://schemas.openxmlformats.org/officeDocument/2006/relationships" id="257" r:id="R95a99c29aa93424d"/>
    <p:sldId xmlns:r="http://schemas.openxmlformats.org/officeDocument/2006/relationships" id="258" r:id="Rf81f659abf0a4114"/>
    <p:sldId xmlns:r="http://schemas.openxmlformats.org/officeDocument/2006/relationships" id="259" r:id="R3ef7eb0e1e4048eb"/>
    <p:sldId xmlns:r="http://schemas.openxmlformats.org/officeDocument/2006/relationships" id="260" r:id="Rc4fd9823ce864d84"/>
    <p:sldId xmlns:r="http://schemas.openxmlformats.org/officeDocument/2006/relationships" id="261" r:id="R0450afdd8ca248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c34d103f324009" /><Relationship Type="http://schemas.openxmlformats.org/officeDocument/2006/relationships/slide" Target="/ppt/slides/slide1.xml" Id="R862c94d527cf4b64" /><Relationship Type="http://schemas.openxmlformats.org/officeDocument/2006/relationships/slide" Target="/ppt/slides/slide2.xml" Id="R95a99c29aa93424d" /><Relationship Type="http://schemas.openxmlformats.org/officeDocument/2006/relationships/slide" Target="/ppt/slides/slide3.xml" Id="Rf81f659abf0a4114" /><Relationship Type="http://schemas.openxmlformats.org/officeDocument/2006/relationships/slide" Target="/ppt/slides/slide4.xml" Id="R3ef7eb0e1e4048eb" /><Relationship Type="http://schemas.openxmlformats.org/officeDocument/2006/relationships/slide" Target="/ppt/slides/slide5.xml" Id="Rc4fd9823ce864d84" /><Relationship Type="http://schemas.openxmlformats.org/officeDocument/2006/relationships/slide" Target="/ppt/slides/slide6.xml" Id="R0450afdd8ca248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2ce0a4cf0644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52ff72e8e462e" /><Relationship Type="http://schemas.openxmlformats.org/officeDocument/2006/relationships/theme" Target="/ppt/slideMasters/theme/theme1.xml" Id="R161e68b4931243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c52ff72e8e46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bbddcc98b41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96c59452f4f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53dbb540c4b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c2966319b48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ec9dacb754d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5adebf08547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 KAPITAL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 KAPITAL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 KAPITAL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930 462 691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