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989dc67d545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f038751df24ca4"/>
  </p:sldMasterIdLst>
  <p:sldIdLst>
    <p:sldId xmlns:r="http://schemas.openxmlformats.org/officeDocument/2006/relationships" id="256" r:id="R4a4d9b2ecd7e465c"/>
    <p:sldId xmlns:r="http://schemas.openxmlformats.org/officeDocument/2006/relationships" id="257" r:id="Ra1fef3eacb8749fd"/>
    <p:sldId xmlns:r="http://schemas.openxmlformats.org/officeDocument/2006/relationships" id="258" r:id="R03f024ebe5da44ad"/>
    <p:sldId xmlns:r="http://schemas.openxmlformats.org/officeDocument/2006/relationships" id="259" r:id="R676cd69461fc43c6"/>
    <p:sldId xmlns:r="http://schemas.openxmlformats.org/officeDocument/2006/relationships" id="260" r:id="Ra9d8fdf896ae49ab"/>
    <p:sldId xmlns:r="http://schemas.openxmlformats.org/officeDocument/2006/relationships" id="261" r:id="R3ee5bfe574044631"/>
    <p:sldId xmlns:r="http://schemas.openxmlformats.org/officeDocument/2006/relationships" id="262" r:id="Ra77be3d068034d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038751df24ca4" /><Relationship Type="http://schemas.openxmlformats.org/officeDocument/2006/relationships/slide" Target="/ppt/slides/slide1.xml" Id="R4a4d9b2ecd7e465c" /><Relationship Type="http://schemas.openxmlformats.org/officeDocument/2006/relationships/slide" Target="/ppt/slides/slide2.xml" Id="Ra1fef3eacb8749fd" /><Relationship Type="http://schemas.openxmlformats.org/officeDocument/2006/relationships/slide" Target="/ppt/slides/slide3.xml" Id="R03f024ebe5da44ad" /><Relationship Type="http://schemas.openxmlformats.org/officeDocument/2006/relationships/slide" Target="/ppt/slides/slide4.xml" Id="R676cd69461fc43c6" /><Relationship Type="http://schemas.openxmlformats.org/officeDocument/2006/relationships/slide" Target="/ppt/slides/slide5.xml" Id="Ra9d8fdf896ae49ab" /><Relationship Type="http://schemas.openxmlformats.org/officeDocument/2006/relationships/slide" Target="/ppt/slides/slide6.xml" Id="R3ee5bfe574044631" /><Relationship Type="http://schemas.openxmlformats.org/officeDocument/2006/relationships/slide" Target="/ppt/slides/slide7.xml" Id="Ra77be3d068034d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f64fcbad042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3cfe1e3914795" /><Relationship Type="http://schemas.openxmlformats.org/officeDocument/2006/relationships/theme" Target="/ppt/slideMasters/theme/theme1.xml" Id="R1b987a7cc96f40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3cfe1e391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d1ca4cb3b44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76a9a08d0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95936e8324b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6e94f255140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5f97c085d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10260543949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5aa4bff804d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