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f39fdbd27242c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5fc5d8cac9242d5"/>
  </p:sldMasterIdLst>
  <p:sldIdLst>
    <p:sldId xmlns:r="http://schemas.openxmlformats.org/officeDocument/2006/relationships" id="256" r:id="R715871ca220742c6"/>
    <p:sldId xmlns:r="http://schemas.openxmlformats.org/officeDocument/2006/relationships" id="257" r:id="R8282c1d55d3d405c"/>
    <p:sldId xmlns:r="http://schemas.openxmlformats.org/officeDocument/2006/relationships" id="258" r:id="R205c1fa9093e4cdc"/>
    <p:sldId xmlns:r="http://schemas.openxmlformats.org/officeDocument/2006/relationships" id="259" r:id="R929c80c4ae33478b"/>
    <p:sldId xmlns:r="http://schemas.openxmlformats.org/officeDocument/2006/relationships" id="260" r:id="R2d733be4416846dd"/>
    <p:sldId xmlns:r="http://schemas.openxmlformats.org/officeDocument/2006/relationships" id="261" r:id="R4deeee4bd88f4cf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fc5d8cac9242d5" /><Relationship Type="http://schemas.openxmlformats.org/officeDocument/2006/relationships/slide" Target="/ppt/slides/slide1.xml" Id="R715871ca220742c6" /><Relationship Type="http://schemas.openxmlformats.org/officeDocument/2006/relationships/slide" Target="/ppt/slides/slide2.xml" Id="R8282c1d55d3d405c" /><Relationship Type="http://schemas.openxmlformats.org/officeDocument/2006/relationships/slide" Target="/ppt/slides/slide3.xml" Id="R205c1fa9093e4cdc" /><Relationship Type="http://schemas.openxmlformats.org/officeDocument/2006/relationships/slide" Target="/ppt/slides/slide4.xml" Id="R929c80c4ae33478b" /><Relationship Type="http://schemas.openxmlformats.org/officeDocument/2006/relationships/slide" Target="/ppt/slides/slide5.xml" Id="R2d733be4416846dd" /><Relationship Type="http://schemas.openxmlformats.org/officeDocument/2006/relationships/slide" Target="/ppt/slides/slide6.xml" Id="R4deeee4bd88f4cf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0d46f4b2ab40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ae4884a49b4556" /><Relationship Type="http://schemas.openxmlformats.org/officeDocument/2006/relationships/theme" Target="/ppt/slideMasters/theme/theme1.xml" Id="R24f232e44e5942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ae4884a49b45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2a75dc147f441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6b6ed57dcb42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fac806a74240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69db47a64a480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cbfb5269d841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eba9e60e7647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 KAPITAL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 KAPITAL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 KAPITAL 1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 KAPITAL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 KAPITAL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 KAPITAL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 KAPITAL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 KAPITAL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930 462 977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 KAPITAL 1 AS</a:t>
            </a:r>
          </a:p>
        </p:txBody>
      </p:sp>
    </p:spTree>
  </p:cSld>
  <p:clrMapOvr>
    <a:masterClrMapping xmlns:a="http://schemas.openxmlformats.org/drawingml/2006/main"/>
  </p:clrMapOvr>
</p:sld>
</file>